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4401800" cy="21602700"/>
  <p:notesSz cx="6858000" cy="9144000"/>
  <p:defaultTextStyle>
    <a:defPPr>
      <a:defRPr lang="es-ES"/>
    </a:defPPr>
    <a:lvl1pPr marL="0" algn="l" defTabSz="2057400" rtl="0" eaLnBrk="1" latinLnBrk="0" hangingPunct="1">
      <a:defRPr sz="4100" kern="1200">
        <a:solidFill>
          <a:schemeClr val="tx1"/>
        </a:solidFill>
        <a:latin typeface="+mn-lt"/>
        <a:ea typeface="+mn-ea"/>
        <a:cs typeface="+mn-cs"/>
      </a:defRPr>
    </a:lvl1pPr>
    <a:lvl2pPr marL="1028700" algn="l" defTabSz="2057400" rtl="0" eaLnBrk="1" latinLnBrk="0" hangingPunct="1">
      <a:defRPr sz="4100" kern="1200">
        <a:solidFill>
          <a:schemeClr val="tx1"/>
        </a:solidFill>
        <a:latin typeface="+mn-lt"/>
        <a:ea typeface="+mn-ea"/>
        <a:cs typeface="+mn-cs"/>
      </a:defRPr>
    </a:lvl2pPr>
    <a:lvl3pPr marL="2057400" algn="l" defTabSz="2057400" rtl="0" eaLnBrk="1" latinLnBrk="0" hangingPunct="1">
      <a:defRPr sz="4100" kern="1200">
        <a:solidFill>
          <a:schemeClr val="tx1"/>
        </a:solidFill>
        <a:latin typeface="+mn-lt"/>
        <a:ea typeface="+mn-ea"/>
        <a:cs typeface="+mn-cs"/>
      </a:defRPr>
    </a:lvl3pPr>
    <a:lvl4pPr marL="3086100" algn="l" defTabSz="2057400" rtl="0" eaLnBrk="1" latinLnBrk="0" hangingPunct="1">
      <a:defRPr sz="4100" kern="1200">
        <a:solidFill>
          <a:schemeClr val="tx1"/>
        </a:solidFill>
        <a:latin typeface="+mn-lt"/>
        <a:ea typeface="+mn-ea"/>
        <a:cs typeface="+mn-cs"/>
      </a:defRPr>
    </a:lvl4pPr>
    <a:lvl5pPr marL="4114800" algn="l" defTabSz="2057400" rtl="0" eaLnBrk="1" latinLnBrk="0" hangingPunct="1">
      <a:defRPr sz="4100" kern="1200">
        <a:solidFill>
          <a:schemeClr val="tx1"/>
        </a:solidFill>
        <a:latin typeface="+mn-lt"/>
        <a:ea typeface="+mn-ea"/>
        <a:cs typeface="+mn-cs"/>
      </a:defRPr>
    </a:lvl5pPr>
    <a:lvl6pPr marL="5143500" algn="l" defTabSz="2057400" rtl="0" eaLnBrk="1" latinLnBrk="0" hangingPunct="1">
      <a:defRPr sz="4100" kern="1200">
        <a:solidFill>
          <a:schemeClr val="tx1"/>
        </a:solidFill>
        <a:latin typeface="+mn-lt"/>
        <a:ea typeface="+mn-ea"/>
        <a:cs typeface="+mn-cs"/>
      </a:defRPr>
    </a:lvl6pPr>
    <a:lvl7pPr marL="6172200" algn="l" defTabSz="2057400" rtl="0" eaLnBrk="1" latinLnBrk="0" hangingPunct="1">
      <a:defRPr sz="4100" kern="1200">
        <a:solidFill>
          <a:schemeClr val="tx1"/>
        </a:solidFill>
        <a:latin typeface="+mn-lt"/>
        <a:ea typeface="+mn-ea"/>
        <a:cs typeface="+mn-cs"/>
      </a:defRPr>
    </a:lvl7pPr>
    <a:lvl8pPr marL="7200900" algn="l" defTabSz="2057400" rtl="0" eaLnBrk="1" latinLnBrk="0" hangingPunct="1">
      <a:defRPr sz="4100" kern="1200">
        <a:solidFill>
          <a:schemeClr val="tx1"/>
        </a:solidFill>
        <a:latin typeface="+mn-lt"/>
        <a:ea typeface="+mn-ea"/>
        <a:cs typeface="+mn-cs"/>
      </a:defRPr>
    </a:lvl8pPr>
    <a:lvl9pPr marL="8229600" algn="l" defTabSz="2057400"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04">
          <p15:clr>
            <a:srgbClr val="A4A3A4"/>
          </p15:clr>
        </p15:guide>
        <p15:guide id="2" pos="4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0066"/>
    <a:srgbClr val="FF9900"/>
    <a:srgbClr val="A50021"/>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2184" y="36"/>
      </p:cViewPr>
      <p:guideLst>
        <p:guide orient="horz" pos="6804"/>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080135" y="6710842"/>
            <a:ext cx="12241530" cy="4630580"/>
          </a:xfrm>
        </p:spPr>
        <p:txBody>
          <a:bodyPr/>
          <a:lstStyle/>
          <a:p>
            <a:r>
              <a:rPr lang="es-ES"/>
              <a:t>Haga clic para modificar el estilo de título del patrón</a:t>
            </a:r>
          </a:p>
        </p:txBody>
      </p:sp>
      <p:sp>
        <p:nvSpPr>
          <p:cNvPr id="3" name="2 Subtítulo"/>
          <p:cNvSpPr>
            <a:spLocks noGrp="1"/>
          </p:cNvSpPr>
          <p:nvPr>
            <p:ph type="subTitle" idx="1"/>
          </p:nvPr>
        </p:nvSpPr>
        <p:spPr>
          <a:xfrm>
            <a:off x="2160270" y="12241530"/>
            <a:ext cx="10081260" cy="5520690"/>
          </a:xfrm>
        </p:spPr>
        <p:txBody>
          <a:bodyPr/>
          <a:lstStyle>
            <a:lvl1pPr marL="0" indent="0" algn="ctr">
              <a:buNone/>
              <a:defRPr>
                <a:solidFill>
                  <a:schemeClr val="tx1">
                    <a:tint val="75000"/>
                  </a:schemeClr>
                </a:solidFill>
              </a:defRPr>
            </a:lvl1pPr>
            <a:lvl2pPr marL="1028700" indent="0" algn="ctr">
              <a:buNone/>
              <a:defRPr>
                <a:solidFill>
                  <a:schemeClr val="tx1">
                    <a:tint val="75000"/>
                  </a:schemeClr>
                </a:solidFill>
              </a:defRPr>
            </a:lvl2pPr>
            <a:lvl3pPr marL="2057400" indent="0" algn="ctr">
              <a:buNone/>
              <a:defRPr>
                <a:solidFill>
                  <a:schemeClr val="tx1">
                    <a:tint val="75000"/>
                  </a:schemeClr>
                </a:solidFill>
              </a:defRPr>
            </a:lvl3pPr>
            <a:lvl4pPr marL="3086100" indent="0" algn="ctr">
              <a:buNone/>
              <a:defRPr>
                <a:solidFill>
                  <a:schemeClr val="tx1">
                    <a:tint val="75000"/>
                  </a:schemeClr>
                </a:solidFill>
              </a:defRPr>
            </a:lvl4pPr>
            <a:lvl5pPr marL="4114800" indent="0" algn="ctr">
              <a:buNone/>
              <a:defRPr>
                <a:solidFill>
                  <a:schemeClr val="tx1">
                    <a:tint val="75000"/>
                  </a:schemeClr>
                </a:solidFill>
              </a:defRPr>
            </a:lvl5pPr>
            <a:lvl6pPr marL="5143500" indent="0" algn="ctr">
              <a:buNone/>
              <a:defRPr>
                <a:solidFill>
                  <a:schemeClr val="tx1">
                    <a:tint val="75000"/>
                  </a:schemeClr>
                </a:solidFill>
              </a:defRPr>
            </a:lvl6pPr>
            <a:lvl7pPr marL="6172200" indent="0" algn="ctr">
              <a:buNone/>
              <a:defRPr>
                <a:solidFill>
                  <a:schemeClr val="tx1">
                    <a:tint val="75000"/>
                  </a:schemeClr>
                </a:solidFill>
              </a:defRPr>
            </a:lvl7pPr>
            <a:lvl8pPr marL="7200900" indent="0" algn="ctr">
              <a:buNone/>
              <a:defRPr>
                <a:solidFill>
                  <a:schemeClr val="tx1">
                    <a:tint val="75000"/>
                  </a:schemeClr>
                </a:solidFill>
              </a:defRPr>
            </a:lvl8pPr>
            <a:lvl9pPr marL="8229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0441307" y="865112"/>
            <a:ext cx="3240405" cy="1843230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720092" y="865112"/>
            <a:ext cx="9481185" cy="1843230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137643" y="13881739"/>
            <a:ext cx="12241530" cy="4290536"/>
          </a:xfrm>
        </p:spPr>
        <p:txBody>
          <a:bodyPr anchor="t"/>
          <a:lstStyle>
            <a:lvl1pPr algn="l">
              <a:defRPr sz="9000" b="1" cap="all"/>
            </a:lvl1pPr>
          </a:lstStyle>
          <a:p>
            <a:r>
              <a:rPr lang="es-ES"/>
              <a:t>Haga clic para modificar el estilo de título del patrón</a:t>
            </a:r>
          </a:p>
        </p:txBody>
      </p:sp>
      <p:sp>
        <p:nvSpPr>
          <p:cNvPr id="3" name="2 Marcador de texto"/>
          <p:cNvSpPr>
            <a:spLocks noGrp="1"/>
          </p:cNvSpPr>
          <p:nvPr>
            <p:ph type="body" idx="1"/>
          </p:nvPr>
        </p:nvSpPr>
        <p:spPr>
          <a:xfrm>
            <a:off x="1137643" y="9156149"/>
            <a:ext cx="12241530" cy="4725590"/>
          </a:xfrm>
        </p:spPr>
        <p:txBody>
          <a:bodyPr anchor="b"/>
          <a:lstStyle>
            <a:lvl1pPr marL="0" indent="0">
              <a:buNone/>
              <a:defRPr sz="4500">
                <a:solidFill>
                  <a:schemeClr val="tx1">
                    <a:tint val="75000"/>
                  </a:schemeClr>
                </a:solidFill>
              </a:defRPr>
            </a:lvl1pPr>
            <a:lvl2pPr marL="1028700" indent="0">
              <a:buNone/>
              <a:defRPr sz="4100">
                <a:solidFill>
                  <a:schemeClr val="tx1">
                    <a:tint val="75000"/>
                  </a:schemeClr>
                </a:solidFill>
              </a:defRPr>
            </a:lvl2pPr>
            <a:lvl3pPr marL="2057400" indent="0">
              <a:buNone/>
              <a:defRPr sz="3600">
                <a:solidFill>
                  <a:schemeClr val="tx1">
                    <a:tint val="75000"/>
                  </a:schemeClr>
                </a:solidFill>
              </a:defRPr>
            </a:lvl3pPr>
            <a:lvl4pPr marL="3086100" indent="0">
              <a:buNone/>
              <a:defRPr sz="3200">
                <a:solidFill>
                  <a:schemeClr val="tx1">
                    <a:tint val="75000"/>
                  </a:schemeClr>
                </a:solidFill>
              </a:defRPr>
            </a:lvl4pPr>
            <a:lvl5pPr marL="4114800" indent="0">
              <a:buNone/>
              <a:defRPr sz="3200">
                <a:solidFill>
                  <a:schemeClr val="tx1">
                    <a:tint val="75000"/>
                  </a:schemeClr>
                </a:solidFill>
              </a:defRPr>
            </a:lvl5pPr>
            <a:lvl6pPr marL="5143500" indent="0">
              <a:buNone/>
              <a:defRPr sz="3200">
                <a:solidFill>
                  <a:schemeClr val="tx1">
                    <a:tint val="75000"/>
                  </a:schemeClr>
                </a:solidFill>
              </a:defRPr>
            </a:lvl6pPr>
            <a:lvl7pPr marL="6172200" indent="0">
              <a:buNone/>
              <a:defRPr sz="3200">
                <a:solidFill>
                  <a:schemeClr val="tx1">
                    <a:tint val="75000"/>
                  </a:schemeClr>
                </a:solidFill>
              </a:defRPr>
            </a:lvl7pPr>
            <a:lvl8pPr marL="7200900" indent="0">
              <a:buNone/>
              <a:defRPr sz="3200">
                <a:solidFill>
                  <a:schemeClr val="tx1">
                    <a:tint val="75000"/>
                  </a:schemeClr>
                </a:solidFill>
              </a:defRPr>
            </a:lvl8pPr>
            <a:lvl9pPr marL="8229600" indent="0">
              <a:buNone/>
              <a:defRPr sz="32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720092" y="5040633"/>
            <a:ext cx="6360795" cy="14256783"/>
          </a:xfrm>
        </p:spPr>
        <p:txBody>
          <a:bodyPr/>
          <a:lstStyle>
            <a:lvl1pPr>
              <a:defRPr sz="6300"/>
            </a:lvl1pPr>
            <a:lvl2pPr>
              <a:defRPr sz="5400"/>
            </a:lvl2pPr>
            <a:lvl3pPr>
              <a:defRPr sz="4500"/>
            </a:lvl3pPr>
            <a:lvl4pPr>
              <a:defRPr sz="4100"/>
            </a:lvl4pPr>
            <a:lvl5pPr>
              <a:defRPr sz="4100"/>
            </a:lvl5pPr>
            <a:lvl6pPr>
              <a:defRPr sz="4100"/>
            </a:lvl6pPr>
            <a:lvl7pPr>
              <a:defRPr sz="4100"/>
            </a:lvl7pPr>
            <a:lvl8pPr>
              <a:defRPr sz="4100"/>
            </a:lvl8pPr>
            <a:lvl9pPr>
              <a:defRPr sz="4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7320917" y="5040633"/>
            <a:ext cx="6360795" cy="14256783"/>
          </a:xfrm>
        </p:spPr>
        <p:txBody>
          <a:bodyPr/>
          <a:lstStyle>
            <a:lvl1pPr>
              <a:defRPr sz="6300"/>
            </a:lvl1pPr>
            <a:lvl2pPr>
              <a:defRPr sz="5400"/>
            </a:lvl2pPr>
            <a:lvl3pPr>
              <a:defRPr sz="4500"/>
            </a:lvl3pPr>
            <a:lvl4pPr>
              <a:defRPr sz="4100"/>
            </a:lvl4pPr>
            <a:lvl5pPr>
              <a:defRPr sz="4100"/>
            </a:lvl5pPr>
            <a:lvl6pPr>
              <a:defRPr sz="4100"/>
            </a:lvl6pPr>
            <a:lvl7pPr>
              <a:defRPr sz="4100"/>
            </a:lvl7pPr>
            <a:lvl8pPr>
              <a:defRPr sz="4100"/>
            </a:lvl8pPr>
            <a:lvl9pPr>
              <a:defRPr sz="4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720090" y="4835606"/>
            <a:ext cx="6363296" cy="2015250"/>
          </a:xfrm>
        </p:spPr>
        <p:txBody>
          <a:bodyPr anchor="b"/>
          <a:lstStyle>
            <a:lvl1pPr marL="0" indent="0">
              <a:buNone/>
              <a:defRPr sz="5400" b="1"/>
            </a:lvl1pPr>
            <a:lvl2pPr marL="1028700" indent="0">
              <a:buNone/>
              <a:defRPr sz="4500" b="1"/>
            </a:lvl2pPr>
            <a:lvl3pPr marL="2057400" indent="0">
              <a:buNone/>
              <a:defRPr sz="410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s-ES"/>
              <a:t>Haga clic para modificar el estilo de texto del patrón</a:t>
            </a:r>
          </a:p>
        </p:txBody>
      </p:sp>
      <p:sp>
        <p:nvSpPr>
          <p:cNvPr id="4" name="3 Marcador de contenido"/>
          <p:cNvSpPr>
            <a:spLocks noGrp="1"/>
          </p:cNvSpPr>
          <p:nvPr>
            <p:ph sz="half" idx="2"/>
          </p:nvPr>
        </p:nvSpPr>
        <p:spPr>
          <a:xfrm>
            <a:off x="720090" y="6850858"/>
            <a:ext cx="6363296" cy="12446558"/>
          </a:xfrm>
        </p:spPr>
        <p:txBody>
          <a:bodyPr/>
          <a:lstStyle>
            <a:lvl1pPr>
              <a:defRPr sz="54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7315915" y="4835606"/>
            <a:ext cx="6365796" cy="2015250"/>
          </a:xfrm>
        </p:spPr>
        <p:txBody>
          <a:bodyPr anchor="b"/>
          <a:lstStyle>
            <a:lvl1pPr marL="0" indent="0">
              <a:buNone/>
              <a:defRPr sz="5400" b="1"/>
            </a:lvl1pPr>
            <a:lvl2pPr marL="1028700" indent="0">
              <a:buNone/>
              <a:defRPr sz="4500" b="1"/>
            </a:lvl2pPr>
            <a:lvl3pPr marL="2057400" indent="0">
              <a:buNone/>
              <a:defRPr sz="410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s-ES"/>
              <a:t>Haga clic para modificar el estilo de texto del patrón</a:t>
            </a:r>
          </a:p>
        </p:txBody>
      </p:sp>
      <p:sp>
        <p:nvSpPr>
          <p:cNvPr id="6" name="5 Marcador de contenido"/>
          <p:cNvSpPr>
            <a:spLocks noGrp="1"/>
          </p:cNvSpPr>
          <p:nvPr>
            <p:ph sz="quarter" idx="4"/>
          </p:nvPr>
        </p:nvSpPr>
        <p:spPr>
          <a:xfrm>
            <a:off x="7315915" y="6850858"/>
            <a:ext cx="6365796" cy="12446558"/>
          </a:xfrm>
        </p:spPr>
        <p:txBody>
          <a:bodyPr/>
          <a:lstStyle>
            <a:lvl1pPr>
              <a:defRPr sz="5400"/>
            </a:lvl1pPr>
            <a:lvl2pPr>
              <a:defRPr sz="4500"/>
            </a:lvl2pPr>
            <a:lvl3pPr>
              <a:defRPr sz="4100"/>
            </a:lvl3pPr>
            <a:lvl4pPr>
              <a:defRPr sz="3600"/>
            </a:lvl4pPr>
            <a:lvl5pPr>
              <a:defRPr sz="3600"/>
            </a:lvl5pPr>
            <a:lvl6pPr>
              <a:defRPr sz="3600"/>
            </a:lvl6pPr>
            <a:lvl7pPr>
              <a:defRPr sz="3600"/>
            </a:lvl7pPr>
            <a:lvl8pPr>
              <a:defRPr sz="3600"/>
            </a:lvl8pPr>
            <a:lvl9pPr>
              <a:defRPr sz="3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20093" y="860108"/>
            <a:ext cx="4738093" cy="3660458"/>
          </a:xfrm>
        </p:spPr>
        <p:txBody>
          <a:bodyPr anchor="b"/>
          <a:lstStyle>
            <a:lvl1pPr algn="l">
              <a:defRPr sz="4500" b="1"/>
            </a:lvl1pPr>
          </a:lstStyle>
          <a:p>
            <a:r>
              <a:rPr lang="es-ES"/>
              <a:t>Haga clic para modificar el estilo de título del patrón</a:t>
            </a:r>
          </a:p>
        </p:txBody>
      </p:sp>
      <p:sp>
        <p:nvSpPr>
          <p:cNvPr id="3" name="2 Marcador de contenido"/>
          <p:cNvSpPr>
            <a:spLocks noGrp="1"/>
          </p:cNvSpPr>
          <p:nvPr>
            <p:ph idx="1"/>
          </p:nvPr>
        </p:nvSpPr>
        <p:spPr>
          <a:xfrm>
            <a:off x="5630704" y="860110"/>
            <a:ext cx="8051006" cy="18437306"/>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720093" y="4520567"/>
            <a:ext cx="4738093" cy="14776848"/>
          </a:xfrm>
        </p:spPr>
        <p:txBody>
          <a:bodyPr/>
          <a:lstStyle>
            <a:lvl1pPr marL="0" indent="0">
              <a:buNone/>
              <a:defRPr sz="3200"/>
            </a:lvl1pPr>
            <a:lvl2pPr marL="1028700" indent="0">
              <a:buNone/>
              <a:defRPr sz="2700"/>
            </a:lvl2pPr>
            <a:lvl3pPr marL="2057400" indent="0">
              <a:buNone/>
              <a:defRPr sz="2300"/>
            </a:lvl3pPr>
            <a:lvl4pPr marL="3086100" indent="0">
              <a:buNone/>
              <a:defRPr sz="2000"/>
            </a:lvl4pPr>
            <a:lvl5pPr marL="4114800" indent="0">
              <a:buNone/>
              <a:defRPr sz="2000"/>
            </a:lvl5pPr>
            <a:lvl6pPr marL="5143500" indent="0">
              <a:buNone/>
              <a:defRPr sz="2000"/>
            </a:lvl6pPr>
            <a:lvl7pPr marL="6172200" indent="0">
              <a:buNone/>
              <a:defRPr sz="2000"/>
            </a:lvl7pPr>
            <a:lvl8pPr marL="7200900" indent="0">
              <a:buNone/>
              <a:defRPr sz="2000"/>
            </a:lvl8pPr>
            <a:lvl9pPr marL="8229600" indent="0">
              <a:buNone/>
              <a:defRPr sz="20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22854" y="15121890"/>
            <a:ext cx="8641080" cy="1785225"/>
          </a:xfrm>
        </p:spPr>
        <p:txBody>
          <a:bodyPr anchor="b"/>
          <a:lstStyle>
            <a:lvl1pPr algn="l">
              <a:defRPr sz="4500" b="1"/>
            </a:lvl1pPr>
          </a:lstStyle>
          <a:p>
            <a:r>
              <a:rPr lang="es-ES"/>
              <a:t>Haga clic para modificar el estilo de título del patrón</a:t>
            </a:r>
          </a:p>
        </p:txBody>
      </p:sp>
      <p:sp>
        <p:nvSpPr>
          <p:cNvPr id="3" name="2 Marcador de posición de imagen"/>
          <p:cNvSpPr>
            <a:spLocks noGrp="1"/>
          </p:cNvSpPr>
          <p:nvPr>
            <p:ph type="pic" idx="1"/>
          </p:nvPr>
        </p:nvSpPr>
        <p:spPr>
          <a:xfrm>
            <a:off x="2822854" y="1930241"/>
            <a:ext cx="8641080" cy="12961620"/>
          </a:xfrm>
        </p:spPr>
        <p:txBody>
          <a:bodyPr/>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endParaRPr lang="es-ES" dirty="0"/>
          </a:p>
        </p:txBody>
      </p:sp>
      <p:sp>
        <p:nvSpPr>
          <p:cNvPr id="4" name="3 Marcador de texto"/>
          <p:cNvSpPr>
            <a:spLocks noGrp="1"/>
          </p:cNvSpPr>
          <p:nvPr>
            <p:ph type="body" sz="half" idx="2"/>
          </p:nvPr>
        </p:nvSpPr>
        <p:spPr>
          <a:xfrm>
            <a:off x="2822854" y="16907115"/>
            <a:ext cx="8641080" cy="2535315"/>
          </a:xfrm>
        </p:spPr>
        <p:txBody>
          <a:bodyPr/>
          <a:lstStyle>
            <a:lvl1pPr marL="0" indent="0">
              <a:buNone/>
              <a:defRPr sz="3200"/>
            </a:lvl1pPr>
            <a:lvl2pPr marL="1028700" indent="0">
              <a:buNone/>
              <a:defRPr sz="2700"/>
            </a:lvl2pPr>
            <a:lvl3pPr marL="2057400" indent="0">
              <a:buNone/>
              <a:defRPr sz="2300"/>
            </a:lvl3pPr>
            <a:lvl4pPr marL="3086100" indent="0">
              <a:buNone/>
              <a:defRPr sz="2000"/>
            </a:lvl4pPr>
            <a:lvl5pPr marL="4114800" indent="0">
              <a:buNone/>
              <a:defRPr sz="2000"/>
            </a:lvl5pPr>
            <a:lvl6pPr marL="5143500" indent="0">
              <a:buNone/>
              <a:defRPr sz="2000"/>
            </a:lvl6pPr>
            <a:lvl7pPr marL="6172200" indent="0">
              <a:buNone/>
              <a:defRPr sz="2000"/>
            </a:lvl7pPr>
            <a:lvl8pPr marL="7200900" indent="0">
              <a:buNone/>
              <a:defRPr sz="2000"/>
            </a:lvl8pPr>
            <a:lvl9pPr marL="8229600" indent="0">
              <a:buNone/>
              <a:defRPr sz="20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07/12/2020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720090" y="865110"/>
            <a:ext cx="12961620" cy="3600450"/>
          </a:xfrm>
          <a:prstGeom prst="rect">
            <a:avLst/>
          </a:prstGeom>
        </p:spPr>
        <p:txBody>
          <a:bodyPr vert="horz" lIns="205740" tIns="102870" rIns="205740" bIns="10287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720090" y="5040633"/>
            <a:ext cx="12961620" cy="14256783"/>
          </a:xfrm>
          <a:prstGeom prst="rect">
            <a:avLst/>
          </a:prstGeom>
        </p:spPr>
        <p:txBody>
          <a:bodyPr vert="horz" lIns="205740" tIns="102870" rIns="205740" bIns="10287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720090" y="20022505"/>
            <a:ext cx="3360420" cy="1150145"/>
          </a:xfrm>
          <a:prstGeom prst="rect">
            <a:avLst/>
          </a:prstGeom>
        </p:spPr>
        <p:txBody>
          <a:bodyPr vert="horz" lIns="205740" tIns="102870" rIns="205740" bIns="102870" rtlCol="0" anchor="ctr"/>
          <a:lstStyle>
            <a:lvl1pPr algn="l">
              <a:defRPr sz="2700">
                <a:solidFill>
                  <a:schemeClr val="tx1">
                    <a:tint val="75000"/>
                  </a:schemeClr>
                </a:solidFill>
              </a:defRPr>
            </a:lvl1pPr>
          </a:lstStyle>
          <a:p>
            <a:fld id="{7A847CFC-816F-41D0-AAC0-9BF4FEBC753E}" type="datetimeFigureOut">
              <a:rPr lang="es-ES" smtClean="0"/>
              <a:t>07/12/2020</a:t>
            </a:fld>
            <a:endParaRPr lang="es-ES" dirty="0"/>
          </a:p>
        </p:txBody>
      </p:sp>
      <p:sp>
        <p:nvSpPr>
          <p:cNvPr id="5" name="4 Marcador de pie de página"/>
          <p:cNvSpPr>
            <a:spLocks noGrp="1"/>
          </p:cNvSpPr>
          <p:nvPr>
            <p:ph type="ftr" sz="quarter" idx="3"/>
          </p:nvPr>
        </p:nvSpPr>
        <p:spPr>
          <a:xfrm>
            <a:off x="4920615" y="20022505"/>
            <a:ext cx="4560570" cy="1150145"/>
          </a:xfrm>
          <a:prstGeom prst="rect">
            <a:avLst/>
          </a:prstGeom>
        </p:spPr>
        <p:txBody>
          <a:bodyPr vert="horz" lIns="205740" tIns="102870" rIns="205740" bIns="102870" rtlCol="0" anchor="ctr"/>
          <a:lstStyle>
            <a:lvl1pPr algn="ctr">
              <a:defRPr sz="27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10321290" y="20022505"/>
            <a:ext cx="3360420" cy="1150145"/>
          </a:xfrm>
          <a:prstGeom prst="rect">
            <a:avLst/>
          </a:prstGeom>
        </p:spPr>
        <p:txBody>
          <a:bodyPr vert="horz" lIns="205740" tIns="102870" rIns="205740" bIns="102870" rtlCol="0" anchor="ctr"/>
          <a:lstStyle>
            <a:lvl1pPr algn="r">
              <a:defRPr sz="2700">
                <a:solidFill>
                  <a:schemeClr val="tx1">
                    <a:tint val="75000"/>
                  </a:schemeClr>
                </a:solidFill>
              </a:defRPr>
            </a:lvl1pPr>
          </a:lstStyle>
          <a:p>
            <a:fld id="{132FADFE-3B8F-471C-ABF0-DBC7717ECBBC}"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57400" rtl="0" eaLnBrk="1" latinLnBrk="0" hangingPunct="1">
        <a:spcBef>
          <a:spcPct val="0"/>
        </a:spcBef>
        <a:buNone/>
        <a:defRPr sz="9900" kern="1200">
          <a:solidFill>
            <a:schemeClr val="tx1"/>
          </a:solidFill>
          <a:latin typeface="+mj-lt"/>
          <a:ea typeface="+mj-ea"/>
          <a:cs typeface="+mj-cs"/>
        </a:defRPr>
      </a:lvl1pPr>
    </p:titleStyle>
    <p:bodyStyle>
      <a:lvl1pPr marL="771525" indent="-771525" algn="l" defTabSz="2057400" rtl="0" eaLnBrk="1" latinLnBrk="0" hangingPunct="1">
        <a:spcBef>
          <a:spcPct val="20000"/>
        </a:spcBef>
        <a:buFont typeface="Arial" pitchFamily="34" charset="0"/>
        <a:buChar char="•"/>
        <a:defRPr sz="7200" kern="1200">
          <a:solidFill>
            <a:schemeClr val="tx1"/>
          </a:solidFill>
          <a:latin typeface="+mn-lt"/>
          <a:ea typeface="+mn-ea"/>
          <a:cs typeface="+mn-cs"/>
        </a:defRPr>
      </a:lvl1pPr>
      <a:lvl2pPr marL="1671638" indent="-642938" algn="l" defTabSz="2057400" rtl="0" eaLnBrk="1" latinLnBrk="0" hangingPunct="1">
        <a:spcBef>
          <a:spcPct val="20000"/>
        </a:spcBef>
        <a:buFont typeface="Arial" pitchFamily="34" charset="0"/>
        <a:buChar char="–"/>
        <a:defRPr sz="6300" kern="1200">
          <a:solidFill>
            <a:schemeClr val="tx1"/>
          </a:solidFill>
          <a:latin typeface="+mn-lt"/>
          <a:ea typeface="+mn-ea"/>
          <a:cs typeface="+mn-cs"/>
        </a:defRPr>
      </a:lvl2pPr>
      <a:lvl3pPr marL="2571750" indent="-514350" algn="l" defTabSz="2057400" rtl="0" eaLnBrk="1" latinLnBrk="0" hangingPunct="1">
        <a:spcBef>
          <a:spcPct val="20000"/>
        </a:spcBef>
        <a:buFont typeface="Arial" pitchFamily="34" charset="0"/>
        <a:buChar char="•"/>
        <a:defRPr sz="5400" kern="1200">
          <a:solidFill>
            <a:schemeClr val="tx1"/>
          </a:solidFill>
          <a:latin typeface="+mn-lt"/>
          <a:ea typeface="+mn-ea"/>
          <a:cs typeface="+mn-cs"/>
        </a:defRPr>
      </a:lvl3pPr>
      <a:lvl4pPr marL="3600450" indent="-514350" algn="l" defTabSz="2057400" rtl="0" eaLnBrk="1" latinLnBrk="0" hangingPunct="1">
        <a:spcBef>
          <a:spcPct val="20000"/>
        </a:spcBef>
        <a:buFont typeface="Arial" pitchFamily="34" charset="0"/>
        <a:buChar char="–"/>
        <a:defRPr sz="4500" kern="1200">
          <a:solidFill>
            <a:schemeClr val="tx1"/>
          </a:solidFill>
          <a:latin typeface="+mn-lt"/>
          <a:ea typeface="+mn-ea"/>
          <a:cs typeface="+mn-cs"/>
        </a:defRPr>
      </a:lvl4pPr>
      <a:lvl5pPr marL="4629150" indent="-514350" algn="l" defTabSz="2057400" rtl="0" eaLnBrk="1" latinLnBrk="0" hangingPunct="1">
        <a:spcBef>
          <a:spcPct val="20000"/>
        </a:spcBef>
        <a:buFont typeface="Arial" pitchFamily="34" charset="0"/>
        <a:buChar char="»"/>
        <a:defRPr sz="4500" kern="1200">
          <a:solidFill>
            <a:schemeClr val="tx1"/>
          </a:solidFill>
          <a:latin typeface="+mn-lt"/>
          <a:ea typeface="+mn-ea"/>
          <a:cs typeface="+mn-cs"/>
        </a:defRPr>
      </a:lvl5pPr>
      <a:lvl6pPr marL="5657850" indent="-514350" algn="l" defTabSz="2057400" rtl="0" eaLnBrk="1" latinLnBrk="0" hangingPunct="1">
        <a:spcBef>
          <a:spcPct val="20000"/>
        </a:spcBef>
        <a:buFont typeface="Arial" pitchFamily="34" charset="0"/>
        <a:buChar char="•"/>
        <a:defRPr sz="4500" kern="1200">
          <a:solidFill>
            <a:schemeClr val="tx1"/>
          </a:solidFill>
          <a:latin typeface="+mn-lt"/>
          <a:ea typeface="+mn-ea"/>
          <a:cs typeface="+mn-cs"/>
        </a:defRPr>
      </a:lvl6pPr>
      <a:lvl7pPr marL="6686550" indent="-514350" algn="l" defTabSz="2057400" rtl="0" eaLnBrk="1" latinLnBrk="0" hangingPunct="1">
        <a:spcBef>
          <a:spcPct val="20000"/>
        </a:spcBef>
        <a:buFont typeface="Arial" pitchFamily="34" charset="0"/>
        <a:buChar char="•"/>
        <a:defRPr sz="4500" kern="1200">
          <a:solidFill>
            <a:schemeClr val="tx1"/>
          </a:solidFill>
          <a:latin typeface="+mn-lt"/>
          <a:ea typeface="+mn-ea"/>
          <a:cs typeface="+mn-cs"/>
        </a:defRPr>
      </a:lvl7pPr>
      <a:lvl8pPr marL="7715250" indent="-514350" algn="l" defTabSz="2057400" rtl="0" eaLnBrk="1" latinLnBrk="0" hangingPunct="1">
        <a:spcBef>
          <a:spcPct val="20000"/>
        </a:spcBef>
        <a:buFont typeface="Arial" pitchFamily="34" charset="0"/>
        <a:buChar char="•"/>
        <a:defRPr sz="4500" kern="1200">
          <a:solidFill>
            <a:schemeClr val="tx1"/>
          </a:solidFill>
          <a:latin typeface="+mn-lt"/>
          <a:ea typeface="+mn-ea"/>
          <a:cs typeface="+mn-cs"/>
        </a:defRPr>
      </a:lvl8pPr>
      <a:lvl9pPr marL="8743950" indent="-514350" algn="l" defTabSz="2057400" rtl="0" eaLnBrk="1" latinLnBrk="0" hangingPunct="1">
        <a:spcBef>
          <a:spcPct val="20000"/>
        </a:spcBef>
        <a:buFont typeface="Arial" pitchFamily="34" charset="0"/>
        <a:buChar char="•"/>
        <a:defRPr sz="4500" kern="1200">
          <a:solidFill>
            <a:schemeClr val="tx1"/>
          </a:solidFill>
          <a:latin typeface="+mn-lt"/>
          <a:ea typeface="+mn-ea"/>
          <a:cs typeface="+mn-cs"/>
        </a:defRPr>
      </a:lvl9pPr>
    </p:bodyStyle>
    <p:otherStyle>
      <a:defPPr>
        <a:defRPr lang="es-ES"/>
      </a:defPPr>
      <a:lvl1pPr marL="0" algn="l" defTabSz="2057400" rtl="0" eaLnBrk="1" latinLnBrk="0" hangingPunct="1">
        <a:defRPr sz="4100" kern="1200">
          <a:solidFill>
            <a:schemeClr val="tx1"/>
          </a:solidFill>
          <a:latin typeface="+mn-lt"/>
          <a:ea typeface="+mn-ea"/>
          <a:cs typeface="+mn-cs"/>
        </a:defRPr>
      </a:lvl1pPr>
      <a:lvl2pPr marL="1028700" algn="l" defTabSz="2057400" rtl="0" eaLnBrk="1" latinLnBrk="0" hangingPunct="1">
        <a:defRPr sz="4100" kern="1200">
          <a:solidFill>
            <a:schemeClr val="tx1"/>
          </a:solidFill>
          <a:latin typeface="+mn-lt"/>
          <a:ea typeface="+mn-ea"/>
          <a:cs typeface="+mn-cs"/>
        </a:defRPr>
      </a:lvl2pPr>
      <a:lvl3pPr marL="2057400" algn="l" defTabSz="2057400" rtl="0" eaLnBrk="1" latinLnBrk="0" hangingPunct="1">
        <a:defRPr sz="4100" kern="1200">
          <a:solidFill>
            <a:schemeClr val="tx1"/>
          </a:solidFill>
          <a:latin typeface="+mn-lt"/>
          <a:ea typeface="+mn-ea"/>
          <a:cs typeface="+mn-cs"/>
        </a:defRPr>
      </a:lvl3pPr>
      <a:lvl4pPr marL="3086100" algn="l" defTabSz="2057400" rtl="0" eaLnBrk="1" latinLnBrk="0" hangingPunct="1">
        <a:defRPr sz="4100" kern="1200">
          <a:solidFill>
            <a:schemeClr val="tx1"/>
          </a:solidFill>
          <a:latin typeface="+mn-lt"/>
          <a:ea typeface="+mn-ea"/>
          <a:cs typeface="+mn-cs"/>
        </a:defRPr>
      </a:lvl4pPr>
      <a:lvl5pPr marL="4114800" algn="l" defTabSz="2057400" rtl="0" eaLnBrk="1" latinLnBrk="0" hangingPunct="1">
        <a:defRPr sz="4100" kern="1200">
          <a:solidFill>
            <a:schemeClr val="tx1"/>
          </a:solidFill>
          <a:latin typeface="+mn-lt"/>
          <a:ea typeface="+mn-ea"/>
          <a:cs typeface="+mn-cs"/>
        </a:defRPr>
      </a:lvl5pPr>
      <a:lvl6pPr marL="5143500" algn="l" defTabSz="2057400" rtl="0" eaLnBrk="1" latinLnBrk="0" hangingPunct="1">
        <a:defRPr sz="4100" kern="1200">
          <a:solidFill>
            <a:schemeClr val="tx1"/>
          </a:solidFill>
          <a:latin typeface="+mn-lt"/>
          <a:ea typeface="+mn-ea"/>
          <a:cs typeface="+mn-cs"/>
        </a:defRPr>
      </a:lvl6pPr>
      <a:lvl7pPr marL="6172200" algn="l" defTabSz="2057400" rtl="0" eaLnBrk="1" latinLnBrk="0" hangingPunct="1">
        <a:defRPr sz="4100" kern="1200">
          <a:solidFill>
            <a:schemeClr val="tx1"/>
          </a:solidFill>
          <a:latin typeface="+mn-lt"/>
          <a:ea typeface="+mn-ea"/>
          <a:cs typeface="+mn-cs"/>
        </a:defRPr>
      </a:lvl7pPr>
      <a:lvl8pPr marL="7200900" algn="l" defTabSz="2057400" rtl="0" eaLnBrk="1" latinLnBrk="0" hangingPunct="1">
        <a:defRPr sz="4100" kern="1200">
          <a:solidFill>
            <a:schemeClr val="tx1"/>
          </a:solidFill>
          <a:latin typeface="+mn-lt"/>
          <a:ea typeface="+mn-ea"/>
          <a:cs typeface="+mn-cs"/>
        </a:defRPr>
      </a:lvl8pPr>
      <a:lvl9pPr marL="8229600" algn="l" defTabSz="2057400"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14990" y="170285"/>
            <a:ext cx="10320172" cy="180035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600" dirty="0">
                <a:effectLst>
                  <a:outerShdw blurRad="38100" dist="38100" dir="2700000" algn="tl">
                    <a:srgbClr val="000000">
                      <a:alpha val="43137"/>
                    </a:srgbClr>
                  </a:outerShdw>
                </a:effectLst>
                <a:latin typeface="Aharoni" pitchFamily="2" charset="-79"/>
                <a:cs typeface="Aharoni" pitchFamily="2" charset="-79"/>
              </a:rPr>
              <a:t>Alerce</a:t>
            </a:r>
          </a:p>
          <a:p>
            <a:pPr algn="ctr"/>
            <a:r>
              <a:rPr lang="es-CL" sz="2000" i="1" dirty="0" err="1">
                <a:effectLst>
                  <a:outerShdw blurRad="38100" dist="38100" dir="2700000" algn="tl">
                    <a:srgbClr val="000000">
                      <a:alpha val="43137"/>
                    </a:srgbClr>
                  </a:outerShdw>
                </a:effectLst>
              </a:rPr>
              <a:t>Fitzroya</a:t>
            </a:r>
            <a:r>
              <a:rPr lang="es-CL" sz="2000" i="1" dirty="0">
                <a:effectLst>
                  <a:outerShdw blurRad="38100" dist="38100" dir="2700000" algn="tl">
                    <a:srgbClr val="000000">
                      <a:alpha val="43137"/>
                    </a:srgbClr>
                  </a:outerShdw>
                </a:effectLst>
              </a:rPr>
              <a:t> </a:t>
            </a:r>
            <a:r>
              <a:rPr lang="es-CL" sz="2000" i="1" dirty="0" err="1">
                <a:effectLst>
                  <a:outerShdw blurRad="38100" dist="38100" dir="2700000" algn="tl">
                    <a:srgbClr val="000000">
                      <a:alpha val="43137"/>
                    </a:srgbClr>
                  </a:outerShdw>
                </a:effectLst>
              </a:rPr>
              <a:t>cupressoides</a:t>
            </a:r>
            <a:endParaRPr lang="es-CL" sz="2000" i="1" dirty="0">
              <a:effectLst>
                <a:outerShdw blurRad="38100" dist="38100" dir="2700000" algn="tl">
                  <a:srgbClr val="000000">
                    <a:alpha val="43137"/>
                  </a:srgbClr>
                </a:outerShdw>
              </a:effectLst>
            </a:endParaRPr>
          </a:p>
          <a:p>
            <a:pPr algn="ctr"/>
            <a:r>
              <a:rPr lang="es-CL" sz="1800" dirty="0">
                <a:effectLst>
                  <a:outerShdw blurRad="38100" dist="38100" dir="2700000" algn="tl">
                    <a:srgbClr val="000000">
                      <a:alpha val="43137"/>
                    </a:srgbClr>
                  </a:outerShdw>
                </a:effectLst>
                <a:latin typeface="Arial Black" panose="020B0A04020102020204" pitchFamily="34" charset="0"/>
                <a:cs typeface="Aharoni" panose="020B0604020202020204" pitchFamily="2" charset="-79"/>
              </a:rPr>
              <a:t>Árbol milenario que sólo crece 1 mm al año</a:t>
            </a:r>
          </a:p>
          <a:p>
            <a:pPr algn="ctr"/>
            <a:endParaRPr lang="es-ES_tradnl" sz="1800" i="1" dirty="0">
              <a:effectLst>
                <a:outerShdw blurRad="38100" dist="38100" dir="2700000" algn="tl">
                  <a:srgbClr val="000000">
                    <a:alpha val="43137"/>
                  </a:srgbClr>
                </a:outerShdw>
              </a:effectLst>
              <a:latin typeface="Arial Black" panose="020B0A04020102020204" pitchFamily="34" charset="0"/>
              <a:cs typeface="Aharoni" pitchFamily="2" charset="-79"/>
            </a:endParaRPr>
          </a:p>
          <a:p>
            <a:pPr algn="ctr"/>
            <a:r>
              <a:rPr lang="es-CL" sz="1800" b="1" dirty="0">
                <a:effectLst>
                  <a:outerShdw blurRad="38100" dist="38100" dir="2700000" algn="tl">
                    <a:srgbClr val="000000">
                      <a:alpha val="43137"/>
                    </a:srgbClr>
                  </a:outerShdw>
                </a:effectLst>
                <a:cs typeface="Aharoni" pitchFamily="2" charset="-79"/>
              </a:rPr>
              <a:t>Cristóbal Manríquez – Liceo Ciencias y Humanidades</a:t>
            </a:r>
          </a:p>
        </p:txBody>
      </p:sp>
      <p:pic>
        <p:nvPicPr>
          <p:cNvPr id="1026" name="Picture 2" descr="http://feriainvestigacion.ufro.cl/images/feria2017/footer/proenta-uf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6603" y="143914"/>
            <a:ext cx="2016049" cy="1863577"/>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data:image/jpeg;base64,/9j/4AAQSkZJRgABAQAAAQABAAD/2wCEAAkGBxETEhUTEhIWFhUXGB8bGRgYGSAeIBsfHh4fGB0dHh8hHSolGyAlHh0dIjIiJSkrLi4uGB8zODMtNygtLisBCgoKDg0OGhAQGy8iICUtLS81Mi0tLS0vLS0tLS0tLTUwLS8tLSsrLS0tLS0tLS0tLS0tLy0tLS0tLy0tLS0tLf/AABEIANAA8gMBIgACEQEDEQH/xAAcAAEAAgIDAQAAAAAAAAAAAAAABQYEBwEDCAL/xABPEAACAQMCAwUEBAgJCQkBAAABAgMABBEFIRIxQQYTIlFhBzJxgRRCUmIjMzRDcoKRoRUWU3N0k6KxsiQlNVRjg5LB0hdEhLPC0dPh8KP/xAAZAQEAAwEBAAAAAAAAAAAAAAAAAQIDBAX/xAAwEQACAgEDAgQGAgICAwAAAAAAAQIRAxIhMQRBIlFx8DJhgZGx8aHRE8Ez4RQjQv/aAAwDAQACEQMRAD8A3jSlKAUpSgFKUoBSlKAUpVcvu0rPI0FhGLiZTh3JxDCfKRxnLD+TTLeeOdSot8EN0T886Ipd2CqoyWYgADzJOwqvfxuWU4sbeW7++o4If618Bv1OKo3WbC2to/pmrTNclWGAUJiRjy7uEZH6z8TetSPam/kfTJZ9OmHEI+ON0AYELuwAIO5UEeYNaKC29ohs5+iarN+MuILVfswxmVx/vJML/wDzrC1zSLa2ha4vr29kjTHEe+dR4mCjwQBBzIHLrULxNajT763u7maK6lijlSeUuGEw8LAEYVlPRQPLlmrJ7TrMy6Xdoqlj3eQAMklWDjAHPcVeqklezfbb1I7MiNJttFuZe4+jyd7w8QW5WYFlHMr3p8WP21hMdIEkqR6TcP3MjRs8EBYcS8wCj58v21mfSmv77T5IredVtu8eWWWJowOOPg4F4wC5J546CoK2tDHPeNPFq6M93K6G0EgRkJHCcLsScHfHLFaJebfHF/Mo/QvC9j7bAaN7qEnfwXMwx8VLlflium0srsgtZ6oJlVipWeNJQCpwVLRcDAg7b5Iqc1jURBbS3DbCOJnwfRc4+PSoH2WrGum26rKjuVLyFWDHjkJdg2DsQTj5VhctLk/7NNro7zrt5B+V2LFf5W1bvV+JjIWQfqq1S+ka1bXKlreZJADhgDup8mU7qfQgGqbrXbqY3MS2ao1stzHBNM24Z5GwUjwRnhXctyyR052nWOzVtcMJGUxzD3Z4jwSL+sOY+62R6VMopVqVWQnfBMUqqnUryy/Kwbm3H/eYk8aDzmiXmPN4/moqyWl1HKiyROrowyrKcgjzBHOs3Fosmd1KUqpIpSlAKUpQClKUApSlAKUpQClKUApSlAK+ZHCgsxAAGSScAAbkk9BX1VPdv4Tc5ONOiY5PIXTqd9/5BSPg5H2RvaMb9CGz676bUjiJnhsesi5WS59Izzji+/7zdMDc4zatMszadpVvBGbZQXM+UQA7gIi+J89X5DPXNfc2sQ6jDLBF9Jto8AxXeO7jZg3h7tuIFxkcsDIHwqB7y6uJV8KxazZc1Jwl1ATgkHqjZz91vLO28Y+fbt5fN+9ijZ3dptfe60q6MkXdXVnLGZY85AaORHDKeqsoJB+PPmZDsz2UvbeUTLPAI52LT2yowiUEbGLJyG8yQAc8tgK7BcQaWk11qM6vc3LKzhF58A4UjiQ7lVG3E3nkkVW9A9rLz6hGkiLFayZQDmwYkcDM3x8OBgDj64zV1Gbi9C2/XBVyimtT3Lfo/YWztOGQtNN3GWiEjs6xcz+DjG2RnY4LfOoLUvbNYptBFNN97ARf7R4v7NbKrz/7V+xbWkzXMK/5NK2TjlE5O6nyUndTy34fLMYFHLOsjGVyjG4mw+wHtDbUbiSI2wiCR8ee84ifEq49wedXDWrww280wAJjidwD14VLY/dWl/YP+XTf0c/+ZHW3u15/yC7/AKPL/gaq9RjjHLpS22GKTlC2a1tPbZnaax8PUpJn+yyD++rH2ZuNI1Pvjb25hl7vhlZY+6cK+3vpsSeHzzsa0Np9lLPIsUKF5HOFUcz/AOwHMk7AbmvSnYTsuun2qw5DSMeKVh9Zz5fdAwB8M8ya36nHjxLw7P1M8M5ze/BD6x7O7cG1eyhSJ4Z4WfxMOOOM5ORuHfrxMM8996lu3OvvbQrHbjju7g93bp1LHm5z9VBuSduWcCvn2idpfoNm8ikd8/giB38R+tjqFGW8tgOtVTsf7T7W4eNb+OOKdchJseDcYO53iz6nB8+lYRjknFTatL39jVyinp4ZJez23uECiO4mMaeC6gu0PHHJw8RaJ/ssSDjLLhsg5rLt4U8d5o0kcg4z31uGxHKwPiK9IpeoYeF8gnIIasntpY3t2VtID3NvIhM9xkE45CJVznxZyTyxnfoan7PI55ZbS7gtEtYO5ZbiRHHdzhMomI88QZWBPE2+M7kYzPxJzv38/Xt3HDo2PoesxXUfeREgg8Loww8bjmjr9Vh/9jIINSNVbV7Il/p2nsjzqOGRFYcNwg/NsRsJB9RzyOx2Jqb0bVIrmFZoieFuhGGUjZlYfVZTkEeYrCUe6NEzOpSlUJFKUoBSlKAUpSgFKUoBSlKAUpWDreppbQSTyZ4Y1zgc2PJVHmWOFHqRUpXsCG7STvczDT4WKhlD3UindIiSAgPR5SCB1Chj5Vi3/amwik/g/upe68Nuzxx/gYi44ViZwfC2CBgA4yM43xk6Gq2kcYuXxd3shZ+EEkyFS3CMA4WNFCgnYcI86pWs9nLi0EcUzzT6aJjM0luMTq7HIaUjeQBjxcS758sKK6IRi3T/AH77GbbO7WuxXd4gFtdagxh7uCSaRBDbj3AMAggqACW4d8DG/KY7SdqI9ItIISRPeCFUXPMhRjjc8wmQcDOSfmRl6hLbaLaSzB5pWcgIs0rOWbB4VHF7o5k7ZwDzwBXn7U9QluJXmmbikc5Y/wDIeQA2A6ACt8ON5vi+FfyZZZ6OOT61bU5rmVpp5C8jcyfLoAOSgdAKwyK5pXpJVsjjbs3t7LO3y3KLa3L4uFGEY/nlHr9sDmOuMjrjYs0KupV1DKwwVYZBB5gg8xXkVWIIIJBByCNiCNwQehrZXZb2vXEIEd4huEH11IEg+Odn+eD5k152fo3erH9jrxZ1VSNo6F2Ls7O4e4tkaMuhQpxZXBIbIB3G45A49KmtQtFmikifPDIjI2OeGBU49cGoPsx24sb5zHbu3eBC5RkZSFBCk5xwndhyJ51PXt0kUbyyHhRFLMcE4CjJOBudh0rinr1eK7Ohaa24Ivs52Vs7JSLaEKT7znd2+LHfHpy9KztW1OG2iaadwkajJJ/cAOpPIAbmqBrftjs0GLWOSduhI7tPnxDi+XD8xWpu0/am6v347h8ge7GuyJ8B5+pyfWujH0uTI7nt68mU80Yqkd/bntVJqFwZWBWNfDEn2V8z95uZ+Q3xVepSvVjFRVI4pNt2y/8As99oj2mLe6JktTsDzaIHbbqU+706eRu3aext0j020EnBpcjMJHD+Fhw8cKNJn3HJO+d8DfO9aKrY/sq7VID/AAdeBZLaY4jEgBCuT7hB24WPLyb47cmfDXjj9f79Ub4sl+Flx01LNNXhj0tUCiJ/pgh/F8OPwXFjw95x/PBOamtW/wAhuPpifk0zBbtRyRvdW4Hlg4R/TDfVNV/tfFcWsFwtvHFY2abAwAd9cuwAVUwPwQLHhLHLbEjas72fzWwgGmqGuMI/0mUDihDucvHx8mJ4iPDnkc75rjkrWrnt+377HQuaL8KVW+x87R97YysS9tjgY83gbPdN6kYMZ9Y89aslc0lTo0TsUpSoJFKUoBSlKAUpSgFKUoBVZ1v/ACi+t7XnHCPpU3qQeCBT8X4n/wByKs1VDQbvCX1/3bymSZlRI1yzRwHuECjrlhI/65q8O797kMiO1i3zzte2AiulSGS3QK/jgkJxI4HJ2yACM5woGPPt7B3HfSRR23fRWllBwOsi8DSTvuRIp6oBxH70tQl7f3EU5utO0y/hkY5mheEdzMOpIVyUfqGUfEbnO1bKQtGjshRmUMyHmpIGVJ6kcvlW2R6YJe/fl/ZRbs0d7a5bx7sGSGRLaMcMTEZVicFmyNgSdsE5wo23Na5r11cQI6lHUMrDBVhkEeRB51pD2m+zj6MGurQEwc5I+Zi+8vmnmPq/D3erpepjSg9jnzYX8SNaUpSu85RSlKA2L7Cf9Iyf0V//ADIa3B20/wBH3n9Hl/wNWnvYR/pGT+iv/wCZFW4e2YzYXmP9Xl/wNXldV/zr6Hdi/wCL7nlmua4BrmvVOEUpSgFfUMbMwVFZmJwoUEkn0A3J+FZug6NNdzpBAvE7efJQObMeij/2AySBXonsZ2KttPjAQccxHjmYeI+YH2F+6Pnk71z5+ojiXmzbFic/QwbXQzqVhbDVI5EkjbideLh4yoKZbHIMDxEbEHPLrH672lt+4ax0gSSTgAJ9DUcERByCz7IFJGDuc5PnWxKpOs9qItPMltaafI5hi71liVUjVME8RPPoeSnODXmQk5Pi/JdjtapHxNqyyJY6qg4cEQ3A+ykrCNwf5ucKfgGq81Q9G1CW+W4sruKGIT2wliEJJBjl4lJLHmwbhOQB7wqx9j9Qaezgkf8AGcHDJ/OITHJ/bU1XJGvp/vdf7JiyZpSlZFhSlKAUpSgFKUoBSlKAwtavRBbzTHlHG7/8Klv+VU67kt7XT7G2nv3spDGrLIuxZlUcYJKkY4nBIOM/tqc9oR/zdcr9tOD/AI2Ef/qqP7d3Oqrwx2FsrxlfHJ4GZdyMLG7qCQMHJyDnG3Otsa49fx+ykmY3Z29vmljWPVLG+hz4zgLKF+6I2Kk/ECqx7be0E0V1axwSvG0aGQlCRu54Vz5+42x+1U97PdHt0uHka0vUugpLTXKKqnOARH3Z4PkBnFQftG7CajeXzzRIhj4UVCZADgLvt08RaujHoWbxcJfIznq0bEv7NvaT9LItrvCz/UcbLLjpj6r46DY74xyrY7oCCCAQRgg8iPKvPsfsr1dSGVI1ZSCCJRkEbgj1BrfOktMYYzcKFm4B3gU5HFjxY9M8qy6mGNO8bLYnJqpI86e0bsz9AvGjQfgZBxxeik7r+qdvhw+dVevQ3tW7Jy38EX0dVMscmRxHHgYEMM/EKflWsf8Asn1X+Tj/AK0V34Opi4LU9zmyYZatkUer37O/Z3JfYnmJjtgenvS45hfJfNvkOpHbp3sk1AyxiZUWIuO8IkBIXPix64zit821ukaLGihUUBVUcgBsAPlWfU9Ukqgy2LDbuRjaRpFvbRiO3iWNB0Uc/Unmx9Tk1nUpXmN3ydhRu2/s3trwNJEFhuOfGBhXPk4HPP2hv8eVaE1TTpbeV4ZkKSIcMD/ePMEbg9Qa9aVQPap2Ie+WOW3VfpCHhOTw8UZycE/dbcfpN512dL1Li9Mnt+DnzYVJWuTQFcGrz/2T6r/Jx/1orM0f2Uah38Rnjj7oSKZPwgPhBBYY65G3zrvfUY1/9I5lin5Gw/ZR2WFnaCR1/DzgO+earzRPTA3PqT5CrPrusQ2kDzztwoo+ZPRVHUk9KkK1l7VOzGpX8sawIht41yMuBlznJx6DAHxbzryY/wDtyXN0dr8EfCjXfa32hXt4/hcwxKcpGh8twXP1znpy9Otbd1C8tVa11WaeOKGW2MbhgT3gkCyoox1GGPI7E1q3/sn1X+Tj/rRW1tOgubPSYle2E9zCoVYgQctxd2hzyACsCT0ANdWd46ioV5bfMyxa7eoiuz3aLSFktI7YTyFB9GimKOFAbB4GZuEHPCMDBPl1qxdkhwS30HRLouvwmRJv8bPVXteyGqZRJJbdo3uo7yZ/EHSRSGdIxjBUlQASRzNWfTfDql4vRre3f58U6H9yj9lYZNO9O/57/s1jfcslKUrmNBSlKAUpSgFKUoBSlKArftC/IZPSSE/ITxk/urF7SW6tOf8APDWjcI/Ah4gP0uFxnf8A5Vndv0J027xzWFnHxQcf/prIu+z1jckSzWsErMo8bxqxIxtuRnlWsWklfz/0Ua3ITsTqMxurq2a8F5HEsTrLhcqX4wUJTZvdB89zVzrD0zSre3UpbwxxKTkiNQoJ8zgbmtLe2a7uIdQHdzzIrwowCyMozlkOwOM+H99XhD/NkpbESlojbN60ryxp9/qE8qQxXFw0jsFVRM+5P62wHMnoATXpjQtPNvbxQl2kZEAZ2JJY/WYk77nJpnwf4qt2Rjya+xn0rWvtu15obeKCKRkklfiJRipCIN9wcjLFfjg1pr+HLv8A1q4/rn/6qvi6SWSOq6InnUXR6vpXlay7S3kciSC5mYo6twtK5B4SDgji3Bxgj1r0v2d1qK8t0uITlWG46qeqt5EH/wB+Rqmfp5YqfJOPKpklSlK5zUUpWpfbN2x4eGytpCsgIaZkYgrj3UyOpzxHyAHnWmLG8ktKKzkoq2bapXlD+HLv/Wrj+uf/AKqyNP7S3cUscpuJ2COrFTK5DBSCVILYIOMfOut9BLzMP/JXkep6V1WtwsiLIh4kdQykdQRkH9lax9tWnXShLy3lmVFHBKqSMoG+VfAPmSpP6NcmOGuWm6N5SpWbTrC1q2hkgkS4IERU8ZLcOBzJ4sjhxzzmvLv8OXf+tXH9c/8A1V6C9n1p3mkwJcZl71GL94S3ErszAHPMcJA+FbZumeJKTZnDKp7JFB0DWdRyyabNPdFZpF4JUEkAjDkRkzs6kEpg4BOfSti2Of4VmJ5/QoM48+9nqxQQqihUUKo2CqAAPgByqv6QOLUr5+ix28XzAklP7pFqksindKv2i6VFkpSlYFxSlKAUpSgFKUoBSlKA6by3EkbxtydSp+BGD/fUP2FuS9hb8XvondP+nETE/wDaU1PVWuzn4G7vLU7AuLmP9GXaQD4So5P84Kut4tEPksta79rHY24v2tmtgpZSyOWOAFbDBieeAQRgAnxcq2JSmObhLUiJRUlTKj2E7BwaevFnvbhhhpSMYH2UH1R+89egFnv7yOGN5ZWCIgLMx6AVha92htbNOO5mVB0XmzeiqN2+VaF7f9vZdQbgUGO2U5WPO7Hoz42z5KNh6862x4p55W/uUlOONUiK7Z9onv7t7hgQvuxqfqoPdHxOSx9WNQlKV7EYqKpHnttu2KnuyPay50+XjhOUb34m91x/6W8mH7xtUDSkoqSphNp2j0t2P7dWmoeGIlJgvE0TjcAYBIPJhkjcHO4yBVkuJlRWdzhVBZiegAyT+ytC+w7/AEk39Hf/ABR1uvtR+R3X8xJ/gavGz4lDJpR6GOblC2az7ae10FTFpwO+xnYYx/Nqd8/ebGPI8xqF3JJZiSSckk5JJ3JJPMnzr5Fc162LFHGqicU8jm9xSlK0Mzc/sW7Xho/oEzeNMmEn6y8ynxXcj7v6NbUliVlKsAysCCCMgg7EEdRXkeGVkYOjFWUgqwOCCNwQehFbr7C+1WKVVhv2EUo2EvJH9W6Rt5/V+GcV5vVdM71wOzDmVaZER2z9kMgYyacQyn8y5wV/RY8x6HceZ5Vt7TbNYYY4V92NFQfBQFH91d8bhgCpBB5EHINfVck805pKXY3jCMW2hVb7E+Nbm4/l7qRh+jHi3X5ERZ+dZ3avUzb2k0qjLhcRjzkbwRr83Kiu/QNNFtbQwDfuo1TPmQME/M5Pzqq2j6+/6LdzPpSlUJFKUoBSlKAUpSgFK4BqDvO2OnxSNFJdRK6HDAn3T5MeQ+ZqUm+CG6J2qz2v/APBfjlAxSb+YlwHJ/QYJJ8FarDa3KSKHjdXRtwykEH4EbGubiBXRkdQysCrA8iCMEH4ipi6Ye6PsGuarXZC4aIvYTEmS3A7tjzkgO0b+pXBjb1TP1hVlqJKnQTs0j7buzBjmF9GPBLhZfuuBhT6BlGPivm1avr1nqunRXELwTLxRyLwsP8AmPIg7g9CBXmntj2Ym0+4MMmSh3jkxs6+fow5EdD6EE+p0efVHQ+UcfUY6epEFSlK7TmFKydN0+W4kWKFDJIx2Uf3+QA6k7Ctzdk/ZDbxgPfN30nPu1JEa+nQv88D0rLLnhj+I0hjlPgqHsOP+cm/o7/4o63V2o/Irr+Yk/wNWTYabBAOGGGOMeSKF/uFZRFeTmzf5J6qO6ENMdJ5BU1zXp3W+xWn3QPe2ycR+ug4G/4lxn4HIrTvbr2az2QM0LGa3HM48cY++BsR94fMDnXo4urhN1wzknglHfkolKUrqMBX3DCzsqIpZmIVVHMknAA9Sa663P7H+wxjxfXK4cj8AhG6g/nD5EjYDoDnrtnmyrHG2aY4ObovXYjs+LGzit9iwHFIR1dt2x6DkPQCp6lYGu6qlrA88mSEGyjm7HZUUdWZiFA8zXhtuUr7s9FbIh9VP0m/htxvHbYuJvLjOVgQ/Pik/wB2vnVnqF7KaW8MRebBuJ2Ms5HLjbACj7qKFQei561NUk+y7BClQmo9rrCB2SS5TjX3lXLlf0ggJX54qQ0rU4bmMSwSLJG2cMvpsR6EHoahxaV0LRl0pSoJFKUoBVA7baxc3EF0lgSscCN306jJZlGTDD5sBniYcuQ35S2s3st3K1lauUVdrq4XnGDv3UZ/lWHM/UBzzIqw6fYxQxpDEgSNBwqo5AD/APc+taR8FN8lXvsVOO6V0jsNKYLGqL3lwu4hRhkBTyaZwcjyzxHoDzNpsNneaeluAOMSwunMvGVMxkbqxWRRlj1mPnXGuaLZWSNNHJcW/G+0VtIR3sjbBUiOV42+6ByydgTX32L7Idw7XlzxNdSDbjkaTuUP1A7HLN9puXMKAOelqrvb8sr3oyNT0F7djdacoWTOZbcbR3A67cklx7rjmdmyDtOaPqkVzEs0RJVuhGCpGzKw+qynII8xVd1vt3HCzd3by3EUbiOWWMqER2OAmWIDHOzHOFJUE5NR9jraR6mixxTw/TAwlhliZcSIvEJlO6NlRwPwsfzZ9arolKO6J1JPYsXafSZJAk9vgXUBLR52Dg+/E/3XH7CFPSs3QdXjuoRLHkblWRtmjddmRx0ZTsf28jUhVa1nTZYJje2a8THH0iAbd8o2DL0EyjkfrDwnoRRbqmW43LLUJ2i0q0vke0nKswUPgEcaZyFkXqNwRnGDuDkbVn6TqkVzEssLcSN8iCNirA7qwOxB3FVDVLJriWa+unktIbQOsDLhZNjl5m2OVbhwsZyGG5G4qYJ35URLg1B2z7F3Onv+EHHCT4JlHhPo32G9D8iariIWIVQSSQABuSTsAB1JNeiOz/ag3cJN3bx9w6uWdWV0jUZYx3CneJwo3yCpI6cqxtG9nNgl3FfW0nFEAWWMEOnEfdZGz7o3ODnfGCMYr0I9XpTWRbnLLBb8Jn+znsamnwAsAbiQAyv5deBT9kfvO/kBYtX1WC2iaaeQJGvMn9wA5knoBvWYTXm/2k9rWv7k8Df5PESsQHI9DJ6lunkuPM55MWOWebb+pvOSxx2Nr9kfaMl/etbxQFI1iZw7t4iQyr7o2UeLzNXLUJzHFJIBkojMAfQE1ov2Gf6Sf+jP/jjrd2ufk0/80/8AhNOoxxhk0xGKTlC2Ursb7Vbe7ZYp0+jytsuWyjE8gGwOEnyI9Mk1sJgCMHcGvICjat/eyDtabuA28zZngA3J3ePkrHzIPhP6p5mteq6VQWqHBnhzanTKD7V+xQspRPAuLeU+6OUb8+EfdIyR5YI6CqEiEkAAkk4AAySTyAHU+leqe02jJeWstu+wkXAbGeFhurfJgD8qpvY7SNOspu7t0e4mRuCe6YAJC32AzEANkgcCcTeIcRrTF1dY992is8Fy24In2c+y8qVub9RkbxwHfHk0nmfJOnXyG3KUJrhyZZZHcjphBRVI4Jxuaqmnf5wuFuT+SQMfow/lZN1M/qq7qnnlm+zXXdTNqjGGIkWCnE0oOPpBHOKM/wAnnZ3HPdR1NW2KNVUKoAUAAADAAGwAHQU+BfP8Dk+iaqf0ifUiRDI0NiCQZU2kuMbERt+biztxjxN9XA3PV7TNRdIYoRHI0dxKI5WQhcIeacbMFQyHCZJGAW64z1XvaW+hMMEWmxq0nhija4XIVRuSqIQqKMAni6gdatCDq1yQ3vRkdqNOhhtYbKCNYormdIG4BjCNlnyepdVKZO5Mgr71aA2EzXkKk274+lRKPdwMC4QDqowHA5qAea75kb22qWrI6sN+GRD4ZIZF3x911OCD12IyDVd0TTbkyvZXepXgkQcS8LRgTxZwHVzEXBHuuvFkHfOCDUx43+vzD+Rk612kaK+WW3Zp7dbcPdqh4ljQsO6lQD65BdiB7yJnGwq6286uqujBlYAqwOQQdwQeoIrC0LQra0i7q2iWNOZxuWPLLE7sfU1BW5/g2cRH8hnf8GelvKx/Fnyic+70Vjw8iMVemW0e38kq1yW6lKVkWKv2GnREktGws8MshdeRZXkZ0lH2g6kHi88jmKltf1uGzhM0zYUbBRuzseSIPrMfL/lXGs6Bb3PCZk8ae5IrFJE/RdSGX4A4PWsWy7KW6SrM5lnkT3GnkaTg9UBPCp+8Bn1rS4t2yu62RXNLuZlvEudUh4DMAtq3FxR2/FzhbYcEr7Zk5N7oIxg5uq6z9LEgim7ixjyJ7vPDx42aOFvLo0vyXJ3HxfrJqsktsCYrKGTu5+kk7rhu7A5xx8iW95tsYG9WeXRrZliRoUKwkGJSoIQqOFSB6A/3HpV5SSpvn8EJeRjaJBay2axxQcNsyFRE8ZXK7jdWGcMN8nnnNVzSrRdOvMXJZ0lCxWtzIc92o5WzE+4Sdw/19gTlRmXtnvHuGnKrBAmU4JGy0gDeKRiCVjVQGKAZLZySAdpUG3vLf6k0Eq/FWU//AL5VW6vyZPJn0qorcT6b4Zi89j9WbdpLcfZlHOSMdJBuPrZ96rTbXCSKrxsrowyrKcgg9QRzFUlGiUyB1TQpUla6sWVJm/GxN+KuMfax7kmOUg36EMK6jc2upxPaTrJDKMGSBjwyIVIZWHSReIAhhxKcDPlVoqM1vQoLoL3qnjTdJEJWSM+aON1/uPUGrKfn9yGit69oNz9HaMhJnlcCeZI1SRoIwZAjgH8I7Ed34QB+E90VUNAu7uFO/ld40sLAHuASo42TEayDq7kGQgjwhohzzm/CfUbTaRPpsI+vGAs6j7ybLL8UKn7prKttTsL9JIAyPxLwywuCsgBHJkbDr8cfCtVNpbq1799irjbI+TtG9sYoroh+7smnu5MYIK8KjhUbeNuPb7u1RE+j6dcFje6UbUd0Zu9BCrwj3uNomHC4Bzwtz354qwP2KtTDcQ5lP0hOB5HkaRwozwAM5OApJIH7a67ns7dzwXMN1eq4mhMSiOEIqnB/CEcTFmORkBgMDlVVKK4de/kS03yQXYXS9Lguw9sLqKSWFu7WdWVZEyrFk4lySMKcZzg5xWwriEOjIeTKVOPIjBqr2WlXstzbS3awRrah+EQuz947p3RY8SLwKFJ8O5yee1WWO1AkeTLZcKCCxKjhzjhXOFJzuRzwM8hVcsrd3f8AJMVSNY6d2V0YThEsbqZBKYu/JZohINiCA4JUEEFuAqDzNZ9n2qtLcRR28EED/S+4uIVXxIvG0IfKgYywQ5YcmI351NWugXsLNFBcRpbNcGbPCTKoZ+8eIZ8OCxI4juAx2J3rNbsrCy3aOWMd1KJWUeHhYKgypG+SYw2fOtJZE/ibf1KqNcFXsO000MsUt5N+DV5rO5JwFWVGMkMuAMDjj22+0tdtxoTXN2L20ijKSjxfSkkAjlTCrOkJxxsybAnh90HiGTm4XItLbvJ5DFEHYM7uQoLKoUEk7ZAAHyqJPaSe420+3Lg/94nBjhHqoI45f1QFP2qqpN7xVfgmuzJea9S1tw91cDCAB5XAXiPwG2SeSgVBtBcal+NV7exP5s5WW4H+0xvFGfse8w54G1Zum9mFEguLqVrq4Huu4ASP+ajHhT9LdvNjVgqlqPHPvgmrOuCFUUIihVUAKqjAAGwAA5CuylVzUu0bNI1tYoJ5xs7HPdQ+srjm3+zXxH0G9USbJbo7u1upQJF3MkXfvOCkdsN2lPUfdUcy52Ub+VdHY7s2bVOOdzLcsoVnJLcCL7sSE78C+Z3Y5J9MvQtAWAtLI5muZBiSdhgkc+FByjjHRB8Tk71lXs/HxwxyFJSpw4UN3ZxsTnbiwcgH0zzGb6qWlEV3ZAarGDcSXOnujXcGEuIOIATJjiCN9lwD4JOhyp2zjE7S6zaXVtDJC0n0riJtVjXMySrsysh91R7sgchcHc8jWZpfZyU3HfXMnHJGRwyIndOdsMrMjYlRhwnHCoBQeHOa+9c0preZtRtIwZOHFzFsO+jG+VJ5SLzHRgMHoRdONr39PT9EU6M/s1rhnDRzJ3V1FgTQ5zgnk6n60bcw3xHMGuO2GoW0ds63CiTvFKLDzaZiMBFXmST1HLntjNJtMsdQjiuGiDhkDRyeJHCsM4DAhgD5Zru0vs1Z27ccNuiyEY7zHE+PLjbLY+dU8Kd/wTudehadcJbQJLOxkWJFc88sFAbc89870qapVG7dk0KUpUEla16wlhl+nWqF3ChZ4R+fjHIr/tU34T1GV6jE1peoxXESTQuHRxkEfsII6EHYg7ggisuqvqWmTWsrXdkvGrniuLUHAk85IuizY5jk+N8HBq68Sp8leCW13R0ukWORn7sMGdFOBKB9R/NScEjIzjB2JFRUV/OL5Y1XCG2DdzgAJ+E4VLMAcEKH2G3IDOM1NaRqkNzEJYX4lO3kVI5qwO6sDsQdxXOqWryRSLFJ3UjrwiQKCV54O/PGTjyzROtmS0d1tdRyBuB1bhYq2DnDKcMp8iD0qv3HZySBml06RYixy9u+TBIepAG8LH7Sbeamo66lj0y1URqBMeJIlduIcOTI0khXmiDidmPixncM5FWnRdQ7+LvOFl8TL4gRxcLFeIAjPC2MjPQip3juuCLvZkbYdqoy4huka1nOwSUjhc/7KT3ZB6DDeYFWCse+sYpkMc0ayIeauoYH5GoAdnLi33sLpkX+QnzLF8FJIkj+TED7NR4X8id0Weo3V9BtbkD6RAkhHusR4l/RYeJT6giowdpLiHa8sZUHWW3/AA8fxwoEi/NPnUlpfaGzuNoLiOQjmoYcQ+KnxD5immUd0LTI0dmp4vyXUJ0HRJsTp+1/wmP95XPHrCfUsp/UNJCf2FZB++rJSmt99xRXRq+oD3tNz+hcxn/EFp/DV+eWmSfrTwj+5jVipTUvJfz/AGRT8yufTNWf3bS1iHnJcM5/4VhGf+KuP4I1GX8fqAjHVbWFU/tyGQ/MAVZKU1+SXv1JogrHsjZxuJDGZpRylnZpXHwLk8H6uKnax729ihUvLIkajmzsFA+ZNQR7YRybWUM12ftRrwx/OV8IR+iWPpSpS3GyLLUTrPaO3tyEdi0re7DGOORvgg3x6nA9ajjpuo3P5RcLbRn81a7uR5NOwyP1FU+tS2j6HbWoIgiVC27NuWc+bucs59STSorncbkObG+vfyljaW5/MRN+Fcf7SUbID1WPf79WDTtPhgjWKGNY415KowB/9+tdlzcpGvFIyquQMscbk4A+JOwHXNQ9xrbpdxQundxScQSRt+N1zlNj4CV8anfiCsPCRuty2RGyMjtDdXCRE20RkfGdiAcAjiC5BBkKk8II4crueQMNBo9tdvDfW0nCWyJSFH4QcLIeJSPBMpJXj2YAupyDiszSdFliuJJEnkWJncmFsMjcXiDISS0e5IIGF29361TzukaliVRFBJJwABzJPQDrU3p2Qq+TlVCqByAHU9B6mqk7nVHKrkaeh8TcvpbA+6v+wB5t9c7Dw5JEvqh+tHp/zVrv081g/e/ovO2xRqqhVAVQMAAYAA2AA6Cnwev4/wC/x68TycogAAAAAGAByA8q+qUrMkUpSgFKUoBSlKAr2rdn3EpurJxDcn3wc93OByEqjr0Eg8Q9RtXdovaNJnMEqGC6UZaBzuR9qNuUqfeX5gHapuo/WdGgukCTJxYOVYEhkboyMN0b1Bq6kntIivIyL6yjmjaOReJHUqw9GBU7jcZBIyPOoPtRpty8SJCzFRJCCq7HgEid4WbiHF4AdhsQSCp2I6hNf2W0ga9tx+cQD6Qg++gwJgPNMN901NaRrNvdJx28qyAHBxzU+TKd0b0YA1NOO63RGzIHVu1bJd9xEneKoCsqqWZ5WIYRqRshSINIxbbBXluasK6nEZXh4vHGqu4wcKrZ4STy34TtnO1fdxYROyOyAsjcanqG4Smf+FmG/Qmq/q/ZyT6PeLE5aS7cF2OAeA8EbIp5ZEQYLnAyRnqaeF0uBui01HapoNpc/lFvFL5F0BI+BIyPlUXrLyQ2srQfgpSpECHBCiNCwHDkruFblvhgOgx3aDrslxPInd8MccUTcRyG4pAzcJUjw4UA4O/iHwEJNLUha4Or+J0SfiLi7g9EuGZR8El41H7K5Gj6in4vUuL+et0b98ZjqQuNchScwOSrCIy5I8JVSA2D1I4l2x9YVzHrtsyRSCUcM68URII4xw8eQCM+74vhvU6p+0NiO7nWB+esn+MMqf3StXOdX8rH45l/ux/zqaN9FnHeJng48cQzwfaxn3fXlXzLqMKnDSxqfIuAfPlnyqNT8hXzIb6Lq7c7q0j/AELeRj+1pwP3Vwezdw/4/Urph9mLu4R+1E4/7eamm1CEcY7xMx44wCCVzuAwG4J6Drmu6CdXHEucZI3BByDg7EZG4prftCkQ1n2PsI2D/R1eQcpJiZX+TSFiPkanAKjotWWTv1hw0sBKsjeHxcPEu+PdPLiA6HyNRfZjtJJcugdFCyWyXCMufDxHhaNwSfErdeu+wxRqT3ZNpFjklVcZIGTgZPM88DzNRlrrKzmRIDhk4l4nHJ1PDgpkPjPwyPiCekaRKl2JY5MwyEtLG5J4XClVeMk+EHYFOWwIxvntj7PxC4lnBbMpRmUYC8SYAbYcWThcjODwLkbVFJDcrWg3M16J4LyOR4pF7tx+D4YpUyky5XDKCeFkJB2wQd8C1afpzdxFHdMs8kfCS5Xmy8nwSfF1z57gCpDZQeQAyT09SarU3ad5yY9NjE5GzTtkQIf0hvMR9mPPqVqzblwqRFVyTGs6xBax95M/CCcKAMs7HkqKN3Y+QqDi0qe+YSXyd3bggx2ec8WNw1wRsx6iMeEdeI8s7R+zaxSfSJ5GuLojBlf6o6rEnKJfQbnqTU7UWo/D9/6FXycAVzSlULClKUApSlAKUpQClKUApSlAKhdX7MW07iXDRTgYE8LcEg9Cw98fdYFfSpqlSm1wCs8ep23NUvox1XEUw+Kn8HIfgU+FZFj2vs5HEbSGCU/mrhTE5+AbAf4qSKnqx72yimQpNGkiHmrqGB+RGKtqT5X2IpnfXVBaRozsiKrOcuQMcRAxk+ZwAM+g8qgP4mwpvaTXFr6RSEp/VScSD5KK5+jatH7s9tcDyljaJvmyFl/sCmldmLMrV+ziTkuXYSYcI2x4O8RYzttxAcIYA58QB6DGLddnGJs+Bl4bVCoXLLxHCBTlScKODBXByGI+PP8ADd+n43THb1gmjcfscxn91D2uRfxlnfJ/4Z3/AHx8Q/fVkp9ivhGvdnnnIdWWOaNV7qQefiEiMMfi3VsEZPQ81FZep6Y73NtKoThjMhkzzIePgGBjfpzxsKxP462nUXI+Nncf/FT+Otp0W5b4Wdx/8VNM/InY7JNCZpL0v3bR3KIArAtuqlW4xtkEY5HO37M7QtM+jxmPjZl4iVDMz8APJAzEsQPU9fLFRo7XK34uzvn/APDMn75OEUGvXrfi9LmHrNLCg/su5/dUNT4Y2M+00KFJROOLveAozZxxgtx+IDAYgk4zyycYyay7HT4YRwxRqg68IAzuTv57knfzNQnFrEn1bO3HqZJz+zEY/fT+LdxJ+U6jcMPsQ8MC/tQd5/bpXmx6IltU1i2tl4rieOJfN2C5+GefyqH/AIyTz7WNpI4/lp8wxfEcQ7x/1Ux61naX2YsrduOK3QSdZG8ch+MjZY/tqYqLivn799ydysL2WachtRnNx17lR3cA/wB2CTJ/vGb4CrJFGqgKoCqBgADAA8gOlfdKhyb5CVClKVUkUpSgFKUoBSlKA//Z"/>
          <p:cNvSpPr>
            <a:spLocks noChangeAspect="1" noChangeArrowheads="1"/>
          </p:cNvSpPr>
          <p:nvPr/>
        </p:nvSpPr>
        <p:spPr bwMode="auto">
          <a:xfrm>
            <a:off x="155575" y="-144463"/>
            <a:ext cx="304800" cy="30480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AutoShape 6" descr="data:image/jpeg;base64,/9j/4AAQSkZJRgABAQAAAQABAAD/2wCEAAkGBxETEhUTEhIWFhUXGB8bGRgYGSAeIBsfHh4fGB0dHh8hHSolGyAlHh0dIjIiJSkrLi4uGB8zODMtNygtLisBCgoKDg0OGhAQGy8iICUtLS81Mi0tLS0vLS0tLS0tLTUwLS8tLSsrLS0tLS0tLS0tLS0tLy0tLS0tLy0tLS0tLf/AABEIANAA8gMBIgACEQEDEQH/xAAcAAEAAgIDAQAAAAAAAAAAAAAABQYEBwEDCAL/xABPEAACAQMCAwUEBAgJCQkBAAABAgMABBEFIRIxQQYTIlFhBzJxgRRCUmIjMzRDcoKRoRUWU3N0k6KxsiQlNVRjg5LB0hdEhLPC0dPh8KP/xAAZAQEAAwEBAAAAAAAAAAAAAAAAAQIDBAX/xAAwEQACAgEDAgQGAgICAwAAAAAAAQIRAxIhMQRBIlFx8DJhgZGx8aHRE8Ez4RQjQv/aAAwDAQACEQMRAD8A3jSlKAUpSgFKUoBSlKAUpVcvu0rPI0FhGLiZTh3JxDCfKRxnLD+TTLeeOdSot8EN0T886Ipd2CqoyWYgADzJOwqvfxuWU4sbeW7++o4If618Bv1OKo3WbC2to/pmrTNclWGAUJiRjy7uEZH6z8TetSPam/kfTJZ9OmHEI+ON0AYELuwAIO5UEeYNaKC29ohs5+iarN+MuILVfswxmVx/vJML/wDzrC1zSLa2ha4vr29kjTHEe+dR4mCjwQBBzIHLrULxNajT763u7maK6lijlSeUuGEw8LAEYVlPRQPLlmrJ7TrMy6Xdoqlj3eQAMklWDjAHPcVeqklezfbb1I7MiNJttFuZe4+jyd7w8QW5WYFlHMr3p8WP21hMdIEkqR6TcP3MjRs8EBYcS8wCj58v21mfSmv77T5IredVtu8eWWWJowOOPg4F4wC5J546CoK2tDHPeNPFq6M93K6G0EgRkJHCcLsScHfHLFaJebfHF/Mo/QvC9j7bAaN7qEnfwXMwx8VLlflium0srsgtZ6oJlVipWeNJQCpwVLRcDAg7b5Iqc1jURBbS3DbCOJnwfRc4+PSoH2WrGum26rKjuVLyFWDHjkJdg2DsQTj5VhctLk/7NNro7zrt5B+V2LFf5W1bvV+JjIWQfqq1S+ka1bXKlreZJADhgDup8mU7qfQgGqbrXbqY3MS2ao1stzHBNM24Z5GwUjwRnhXctyyR052nWOzVtcMJGUxzD3Z4jwSL+sOY+62R6VMopVqVWQnfBMUqqnUryy/Kwbm3H/eYk8aDzmiXmPN4/moqyWl1HKiyROrowyrKcgjzBHOs3Fosmd1KUqpIpSlAKUpQClKUApSlAKUpQClKUApSlAK+ZHCgsxAAGSScAAbkk9BX1VPdv4Tc5ONOiY5PIXTqd9/5BSPg5H2RvaMb9CGz676bUjiJnhsesi5WS59Izzji+/7zdMDc4zatMszadpVvBGbZQXM+UQA7gIi+J89X5DPXNfc2sQ6jDLBF9Jto8AxXeO7jZg3h7tuIFxkcsDIHwqB7y6uJV8KxazZc1Jwl1ATgkHqjZz91vLO28Y+fbt5fN+9ijZ3dptfe60q6MkXdXVnLGZY85AaORHDKeqsoJB+PPmZDsz2UvbeUTLPAI52LT2yowiUEbGLJyG8yQAc8tgK7BcQaWk11qM6vc3LKzhF58A4UjiQ7lVG3E3nkkVW9A9rLz6hGkiLFayZQDmwYkcDM3x8OBgDj64zV1Gbi9C2/XBVyimtT3Lfo/YWztOGQtNN3GWiEjs6xcz+DjG2RnY4LfOoLUvbNYptBFNN97ARf7R4v7NbKrz/7V+xbWkzXMK/5NK2TjlE5O6nyUndTy34fLMYFHLOsjGVyjG4mw+wHtDbUbiSI2wiCR8ee84ifEq49wedXDWrww280wAJjidwD14VLY/dWl/YP+XTf0c/+ZHW3u15/yC7/AKPL/gaq9RjjHLpS22GKTlC2a1tPbZnaax8PUpJn+yyD++rH2ZuNI1Pvjb25hl7vhlZY+6cK+3vpsSeHzzsa0Np9lLPIsUKF5HOFUcz/AOwHMk7AbmvSnYTsuun2qw5DSMeKVh9Zz5fdAwB8M8ya36nHjxLw7P1M8M5ze/BD6x7O7cG1eyhSJ4Z4WfxMOOOM5ORuHfrxMM8996lu3OvvbQrHbjju7g93bp1LHm5z9VBuSduWcCvn2idpfoNm8ikd8/giB38R+tjqFGW8tgOtVTsf7T7W4eNb+OOKdchJseDcYO53iz6nB8+lYRjknFTatL39jVyinp4ZJez23uECiO4mMaeC6gu0PHHJw8RaJ/ssSDjLLhsg5rLt4U8d5o0kcg4z31uGxHKwPiK9IpeoYeF8gnIIasntpY3t2VtID3NvIhM9xkE45CJVznxZyTyxnfoan7PI55ZbS7gtEtYO5ZbiRHHdzhMomI88QZWBPE2+M7kYzPxJzv38/Xt3HDo2PoesxXUfeREgg8Loww8bjmjr9Vh/9jIINSNVbV7Il/p2nsjzqOGRFYcNwg/NsRsJB9RzyOx2Jqb0bVIrmFZoieFuhGGUjZlYfVZTkEeYrCUe6NEzOpSlUJFKUoBSlKAUpSgFKUoBSlKAUpWDreppbQSTyZ4Y1zgc2PJVHmWOFHqRUpXsCG7STvczDT4WKhlD3UindIiSAgPR5SCB1Chj5Vi3/amwik/g/upe68Nuzxx/gYi44ViZwfC2CBgA4yM43xk6Gq2kcYuXxd3shZ+EEkyFS3CMA4WNFCgnYcI86pWs9nLi0EcUzzT6aJjM0luMTq7HIaUjeQBjxcS758sKK6IRi3T/AH77GbbO7WuxXd4gFtdagxh7uCSaRBDbj3AMAggqACW4d8DG/KY7SdqI9ItIISRPeCFUXPMhRjjc8wmQcDOSfmRl6hLbaLaSzB5pWcgIs0rOWbB4VHF7o5k7ZwDzwBXn7U9QluJXmmbikc5Y/wDIeQA2A6ACt8ON5vi+FfyZZZ6OOT61bU5rmVpp5C8jcyfLoAOSgdAKwyK5pXpJVsjjbs3t7LO3y3KLa3L4uFGEY/nlHr9sDmOuMjrjYs0KupV1DKwwVYZBB5gg8xXkVWIIIJBByCNiCNwQehrZXZb2vXEIEd4huEH11IEg+Odn+eD5k152fo3erH9jrxZ1VSNo6F2Ls7O4e4tkaMuhQpxZXBIbIB3G45A49KmtQtFmikifPDIjI2OeGBU49cGoPsx24sb5zHbu3eBC5RkZSFBCk5xwndhyJ51PXt0kUbyyHhRFLMcE4CjJOBudh0rinr1eK7Ohaa24Ivs52Vs7JSLaEKT7znd2+LHfHpy9KztW1OG2iaadwkajJJ/cAOpPIAbmqBrftjs0GLWOSduhI7tPnxDi+XD8xWpu0/am6v347h8ge7GuyJ8B5+pyfWujH0uTI7nt68mU80Yqkd/bntVJqFwZWBWNfDEn2V8z95uZ+Q3xVepSvVjFRVI4pNt2y/8As99oj2mLe6JktTsDzaIHbbqU+706eRu3aext0j020EnBpcjMJHD+Fhw8cKNJn3HJO+d8DfO9aKrY/sq7VID/AAdeBZLaY4jEgBCuT7hB24WPLyb47cmfDXjj9f79Ub4sl+Flx01LNNXhj0tUCiJ/pgh/F8OPwXFjw95x/PBOamtW/wAhuPpifk0zBbtRyRvdW4Hlg4R/TDfVNV/tfFcWsFwtvHFY2abAwAd9cuwAVUwPwQLHhLHLbEjas72fzWwgGmqGuMI/0mUDihDucvHx8mJ4iPDnkc75rjkrWrnt+377HQuaL8KVW+x87R97YysS9tjgY83gbPdN6kYMZ9Y89aslc0lTo0TsUpSoJFKUoBSlKAUpSgFKUoBVZ1v/ACi+t7XnHCPpU3qQeCBT8X4n/wByKs1VDQbvCX1/3bymSZlRI1yzRwHuECjrlhI/65q8O797kMiO1i3zzte2AiulSGS3QK/jgkJxI4HJ2yACM5woGPPt7B3HfSRR23fRWllBwOsi8DSTvuRIp6oBxH70tQl7f3EU5utO0y/hkY5mheEdzMOpIVyUfqGUfEbnO1bKQtGjshRmUMyHmpIGVJ6kcvlW2R6YJe/fl/ZRbs0d7a5bx7sGSGRLaMcMTEZVicFmyNgSdsE5wo23Na5r11cQI6lHUMrDBVhkEeRB51pD2m+zj6MGurQEwc5I+Zi+8vmnmPq/D3erpepjSg9jnzYX8SNaUpSu85RSlKA2L7Cf9Iyf0V//ADIa3B20/wBH3n9Hl/wNWnvYR/pGT+iv/wCZFW4e2YzYXmP9Xl/wNXldV/zr6Hdi/wCL7nlmua4BrmvVOEUpSgFfUMbMwVFZmJwoUEkn0A3J+FZug6NNdzpBAvE7efJQObMeij/2AySBXonsZ2KttPjAQccxHjmYeI+YH2F+6Pnk71z5+ojiXmzbFic/QwbXQzqVhbDVI5EkjbideLh4yoKZbHIMDxEbEHPLrH672lt+4ax0gSSTgAJ9DUcERByCz7IFJGDuc5PnWxKpOs9qItPMltaafI5hi71liVUjVME8RPPoeSnODXmQk5Pi/JdjtapHxNqyyJY6qg4cEQ3A+ykrCNwf5ucKfgGq81Q9G1CW+W4sruKGIT2wliEJJBjl4lJLHmwbhOQB7wqx9j9Qaezgkf8AGcHDJ/OITHJ/bU1XJGvp/vdf7JiyZpSlZFhSlKAUpSgFKUoBSlKAwtavRBbzTHlHG7/8Klv+VU67kt7XT7G2nv3spDGrLIuxZlUcYJKkY4nBIOM/tqc9oR/zdcr9tOD/AI2Ef/qqP7d3Oqrwx2FsrxlfHJ4GZdyMLG7qCQMHJyDnG3Otsa49fx+ykmY3Z29vmljWPVLG+hz4zgLKF+6I2Kk/ECqx7be0E0V1axwSvG0aGQlCRu54Vz5+42x+1U97PdHt0uHka0vUugpLTXKKqnOARH3Z4PkBnFQftG7CajeXzzRIhj4UVCZADgLvt08RaujHoWbxcJfIznq0bEv7NvaT9LItrvCz/UcbLLjpj6r46DY74xyrY7oCCCAQRgg8iPKvPsfsr1dSGVI1ZSCCJRkEbgj1BrfOktMYYzcKFm4B3gU5HFjxY9M8qy6mGNO8bLYnJqpI86e0bsz9AvGjQfgZBxxeik7r+qdvhw+dVevQ3tW7Jy38EX0dVMscmRxHHgYEMM/EKflWsf8Asn1X+Tj/AK0V34Opi4LU9zmyYZatkUer37O/Z3JfYnmJjtgenvS45hfJfNvkOpHbp3sk1AyxiZUWIuO8IkBIXPix64zit821ukaLGihUUBVUcgBsAPlWfU9Ukqgy2LDbuRjaRpFvbRiO3iWNB0Uc/Unmx9Tk1nUpXmN3ydhRu2/s3trwNJEFhuOfGBhXPk4HPP2hv8eVaE1TTpbeV4ZkKSIcMD/ePMEbg9Qa9aVQPap2Ie+WOW3VfpCHhOTw8UZycE/dbcfpN512dL1Li9Mnt+DnzYVJWuTQFcGrz/2T6r/Jx/1orM0f2Uah38Rnjj7oSKZPwgPhBBYY65G3zrvfUY1/9I5lin5Gw/ZR2WFnaCR1/DzgO+earzRPTA3PqT5CrPrusQ2kDzztwoo+ZPRVHUk9KkK1l7VOzGpX8sawIht41yMuBlznJx6DAHxbzryY/wDtyXN0dr8EfCjXfa32hXt4/hcwxKcpGh8twXP1znpy9Otbd1C8tVa11WaeOKGW2MbhgT3gkCyoox1GGPI7E1q3/sn1X+Tj/rRW1tOgubPSYle2E9zCoVYgQctxd2hzyACsCT0ANdWd46ioV5bfMyxa7eoiuz3aLSFktI7YTyFB9GimKOFAbB4GZuEHPCMDBPl1qxdkhwS30HRLouvwmRJv8bPVXteyGqZRJJbdo3uo7yZ/EHSRSGdIxjBUlQASRzNWfTfDql4vRre3f58U6H9yj9lYZNO9O/57/s1jfcslKUrmNBSlKAUpSgFKUoBSlKArftC/IZPSSE/ITxk/urF7SW6tOf8APDWjcI/Ah4gP0uFxnf8A5Vndv0J027xzWFnHxQcf/prIu+z1jckSzWsErMo8bxqxIxtuRnlWsWklfz/0Ua3ITsTqMxurq2a8F5HEsTrLhcqX4wUJTZvdB89zVzrD0zSre3UpbwxxKTkiNQoJ8zgbmtLe2a7uIdQHdzzIrwowCyMozlkOwOM+H99XhD/NkpbESlojbN60ryxp9/qE8qQxXFw0jsFVRM+5P62wHMnoATXpjQtPNvbxQl2kZEAZ2JJY/WYk77nJpnwf4qt2Rjya+xn0rWvtu15obeKCKRkklfiJRipCIN9wcjLFfjg1pr+HLv8A1q4/rn/6qvi6SWSOq6InnUXR6vpXlay7S3kciSC5mYo6twtK5B4SDgji3Bxgj1r0v2d1qK8t0uITlWG46qeqt5EH/wB+Rqmfp5YqfJOPKpklSlK5zUUpWpfbN2x4eGytpCsgIaZkYgrj3UyOpzxHyAHnWmLG8ktKKzkoq2bapXlD+HLv/Wrj+uf/AKqyNP7S3cUscpuJ2COrFTK5DBSCVILYIOMfOut9BLzMP/JXkep6V1WtwsiLIh4kdQykdQRkH9lax9tWnXShLy3lmVFHBKqSMoG+VfAPmSpP6NcmOGuWm6N5SpWbTrC1q2hkgkS4IERU8ZLcOBzJ4sjhxzzmvLv8OXf+tXH9c/8A1V6C9n1p3mkwJcZl71GL94S3ErszAHPMcJA+FbZumeJKTZnDKp7JFB0DWdRyyabNPdFZpF4JUEkAjDkRkzs6kEpg4BOfSti2Of4VmJ5/QoM48+9nqxQQqihUUKo2CqAAPgByqv6QOLUr5+ix28XzAklP7pFqksindKv2i6VFkpSlYFxSlKAUpSgFKUoBSlKA6by3EkbxtydSp+BGD/fUP2FuS9hb8XvondP+nETE/wDaU1PVWuzn4G7vLU7AuLmP9GXaQD4So5P84Kut4tEPksta79rHY24v2tmtgpZSyOWOAFbDBieeAQRgAnxcq2JSmObhLUiJRUlTKj2E7BwaevFnvbhhhpSMYH2UH1R+89egFnv7yOGN5ZWCIgLMx6AVha92htbNOO5mVB0XmzeiqN2+VaF7f9vZdQbgUGO2U5WPO7Hoz42z5KNh6862x4p55W/uUlOONUiK7Z9onv7t7hgQvuxqfqoPdHxOSx9WNQlKV7EYqKpHnttu2KnuyPay50+XjhOUb34m91x/6W8mH7xtUDSkoqSphNp2j0t2P7dWmoeGIlJgvE0TjcAYBIPJhkjcHO4yBVkuJlRWdzhVBZiegAyT+ytC+w7/AEk39Hf/ABR1uvtR+R3X8xJ/gavGz4lDJpR6GOblC2az7ae10FTFpwO+xnYYx/Nqd8/ebGPI8xqF3JJZiSSckk5JJ3JJPMnzr5Fc162LFHGqicU8jm9xSlK0Mzc/sW7Xho/oEzeNMmEn6y8ynxXcj7v6NbUliVlKsAysCCCMgg7EEdRXkeGVkYOjFWUgqwOCCNwQehFbr7C+1WKVVhv2EUo2EvJH9W6Rt5/V+GcV5vVdM71wOzDmVaZER2z9kMgYyacQyn8y5wV/RY8x6HceZ5Vt7TbNYYY4V92NFQfBQFH91d8bhgCpBB5EHINfVck805pKXY3jCMW2hVb7E+Nbm4/l7qRh+jHi3X5ERZ+dZ3avUzb2k0qjLhcRjzkbwRr83Kiu/QNNFtbQwDfuo1TPmQME/M5Pzqq2j6+/6LdzPpSlUJFKUoBSlKAUpSgFK4BqDvO2OnxSNFJdRK6HDAn3T5MeQ+ZqUm+CG6J2qz2v/APBfjlAxSb+YlwHJ/QYJJ8FarDa3KSKHjdXRtwykEH4EbGubiBXRkdQysCrA8iCMEH4ipi6Ye6PsGuarXZC4aIvYTEmS3A7tjzkgO0b+pXBjb1TP1hVlqJKnQTs0j7buzBjmF9GPBLhZfuuBhT6BlGPivm1avr1nqunRXELwTLxRyLwsP8AmPIg7g9CBXmntj2Ym0+4MMmSh3jkxs6+fow5EdD6EE+p0efVHQ+UcfUY6epEFSlK7TmFKydN0+W4kWKFDJIx2Uf3+QA6k7Ctzdk/ZDbxgPfN30nPu1JEa+nQv88D0rLLnhj+I0hjlPgqHsOP+cm/o7/4o63V2o/Irr+Yk/wNWTYabBAOGGGOMeSKF/uFZRFeTmzf5J6qO6ENMdJ5BU1zXp3W+xWn3QPe2ycR+ug4G/4lxn4HIrTvbr2az2QM0LGa3HM48cY++BsR94fMDnXo4urhN1wzknglHfkolKUrqMBX3DCzsqIpZmIVVHMknAA9Sa663P7H+wxjxfXK4cj8AhG6g/nD5EjYDoDnrtnmyrHG2aY4ObovXYjs+LGzit9iwHFIR1dt2x6DkPQCp6lYGu6qlrA88mSEGyjm7HZUUdWZiFA8zXhtuUr7s9FbIh9VP0m/htxvHbYuJvLjOVgQ/Pik/wB2vnVnqF7KaW8MRebBuJ2Ms5HLjbACj7qKFQei561NUk+y7BClQmo9rrCB2SS5TjX3lXLlf0ggJX54qQ0rU4bmMSwSLJG2cMvpsR6EHoahxaV0LRl0pSoJFKUoBVA7baxc3EF0lgSscCN306jJZlGTDD5sBniYcuQ35S2s3st3K1lauUVdrq4XnGDv3UZ/lWHM/UBzzIqw6fYxQxpDEgSNBwqo5AD/APc+taR8FN8lXvsVOO6V0jsNKYLGqL3lwu4hRhkBTyaZwcjyzxHoDzNpsNneaeluAOMSwunMvGVMxkbqxWRRlj1mPnXGuaLZWSNNHJcW/G+0VtIR3sjbBUiOV42+6ByydgTX32L7Idw7XlzxNdSDbjkaTuUP1A7HLN9puXMKAOelqrvb8sr3oyNT0F7djdacoWTOZbcbR3A67cklx7rjmdmyDtOaPqkVzEs0RJVuhGCpGzKw+qynII8xVd1vt3HCzd3by3EUbiOWWMqER2OAmWIDHOzHOFJUE5NR9jraR6mixxTw/TAwlhliZcSIvEJlO6NlRwPwsfzZ9arolKO6J1JPYsXafSZJAk9vgXUBLR52Dg+/E/3XH7CFPSs3QdXjuoRLHkblWRtmjddmRx0ZTsf28jUhVa1nTZYJje2a8THH0iAbd8o2DL0EyjkfrDwnoRRbqmW43LLUJ2i0q0vke0nKswUPgEcaZyFkXqNwRnGDuDkbVn6TqkVzEssLcSN8iCNirA7qwOxB3FVDVLJriWa+unktIbQOsDLhZNjl5m2OVbhwsZyGG5G4qYJ35URLg1B2z7F3Onv+EHHCT4JlHhPo32G9D8iariIWIVQSSQABuSTsAB1JNeiOz/ag3cJN3bx9w6uWdWV0jUZYx3CneJwo3yCpI6cqxtG9nNgl3FfW0nFEAWWMEOnEfdZGz7o3ODnfGCMYr0I9XpTWRbnLLBb8Jn+znsamnwAsAbiQAyv5deBT9kfvO/kBYtX1WC2iaaeQJGvMn9wA5knoBvWYTXm/2k9rWv7k8Df5PESsQHI9DJ6lunkuPM55MWOWebb+pvOSxx2Nr9kfaMl/etbxQFI1iZw7t4iQyr7o2UeLzNXLUJzHFJIBkojMAfQE1ov2Gf6Sf+jP/jjrd2ufk0/80/8AhNOoxxhk0xGKTlC2Ursb7Vbe7ZYp0+jytsuWyjE8gGwOEnyI9Mk1sJgCMHcGvICjat/eyDtabuA28zZngA3J3ePkrHzIPhP6p5mteq6VQWqHBnhzanTKD7V+xQspRPAuLeU+6OUb8+EfdIyR5YI6CqEiEkAAkk4AAySTyAHU+leqe02jJeWstu+wkXAbGeFhurfJgD8qpvY7SNOspu7t0e4mRuCe6YAJC32AzEANkgcCcTeIcRrTF1dY992is8Fy24In2c+y8qVub9RkbxwHfHk0nmfJOnXyG3KUJrhyZZZHcjphBRVI4Jxuaqmnf5wuFuT+SQMfow/lZN1M/qq7qnnlm+zXXdTNqjGGIkWCnE0oOPpBHOKM/wAnnZ3HPdR1NW2KNVUKoAUAAADAAGwAHQU+BfP8Dk+iaqf0ifUiRDI0NiCQZU2kuMbERt+biztxjxN9XA3PV7TNRdIYoRHI0dxKI5WQhcIeacbMFQyHCZJGAW64z1XvaW+hMMEWmxq0nhija4XIVRuSqIQqKMAni6gdatCDq1yQ3vRkdqNOhhtYbKCNYormdIG4BjCNlnyepdVKZO5Mgr71aA2EzXkKk274+lRKPdwMC4QDqowHA5qAea75kb22qWrI6sN+GRD4ZIZF3x911OCD12IyDVd0TTbkyvZXepXgkQcS8LRgTxZwHVzEXBHuuvFkHfOCDUx43+vzD+Rk612kaK+WW3Zp7dbcPdqh4ljQsO6lQD65BdiB7yJnGwq6286uqujBlYAqwOQQdwQeoIrC0LQra0i7q2iWNOZxuWPLLE7sfU1BW5/g2cRH8hnf8GelvKx/Fnyic+70Vjw8iMVemW0e38kq1yW6lKVkWKv2GnREktGws8MshdeRZXkZ0lH2g6kHi88jmKltf1uGzhM0zYUbBRuzseSIPrMfL/lXGs6Bb3PCZk8ae5IrFJE/RdSGX4A4PWsWy7KW6SrM5lnkT3GnkaTg9UBPCp+8Bn1rS4t2yu62RXNLuZlvEudUh4DMAtq3FxR2/FzhbYcEr7Zk5N7oIxg5uq6z9LEgim7ixjyJ7vPDx42aOFvLo0vyXJ3HxfrJqsktsCYrKGTu5+kk7rhu7A5xx8iW95tsYG9WeXRrZliRoUKwkGJSoIQqOFSB6A/3HpV5SSpvn8EJeRjaJBay2axxQcNsyFRE8ZXK7jdWGcMN8nnnNVzSrRdOvMXJZ0lCxWtzIc92o5WzE+4Sdw/19gTlRmXtnvHuGnKrBAmU4JGy0gDeKRiCVjVQGKAZLZySAdpUG3vLf6k0Eq/FWU//AL5VW6vyZPJn0qorcT6b4Zi89j9WbdpLcfZlHOSMdJBuPrZ96rTbXCSKrxsrowyrKcgg9QRzFUlGiUyB1TQpUla6sWVJm/GxN+KuMfax7kmOUg36EMK6jc2upxPaTrJDKMGSBjwyIVIZWHSReIAhhxKcDPlVoqM1vQoLoL3qnjTdJEJWSM+aON1/uPUGrKfn9yGit69oNz9HaMhJnlcCeZI1SRoIwZAjgH8I7Ed34QB+E90VUNAu7uFO/ld40sLAHuASo42TEayDq7kGQgjwhohzzm/CfUbTaRPpsI+vGAs6j7ybLL8UKn7prKttTsL9JIAyPxLwywuCsgBHJkbDr8cfCtVNpbq1799irjbI+TtG9sYoroh+7smnu5MYIK8KjhUbeNuPb7u1RE+j6dcFje6UbUd0Zu9BCrwj3uNomHC4Bzwtz354qwP2KtTDcQ5lP0hOB5HkaRwozwAM5OApJIH7a67ns7dzwXMN1eq4mhMSiOEIqnB/CEcTFmORkBgMDlVVKK4de/kS03yQXYXS9Lguw9sLqKSWFu7WdWVZEyrFk4lySMKcZzg5xWwriEOjIeTKVOPIjBqr2WlXstzbS3awRrah+EQuz947p3RY8SLwKFJ8O5yee1WWO1AkeTLZcKCCxKjhzjhXOFJzuRzwM8hVcsrd3f8AJMVSNY6d2V0YThEsbqZBKYu/JZohINiCA4JUEEFuAqDzNZ9n2qtLcRR28EED/S+4uIVXxIvG0IfKgYywQ5YcmI351NWugXsLNFBcRpbNcGbPCTKoZ+8eIZ8OCxI4juAx2J3rNbsrCy3aOWMd1KJWUeHhYKgypG+SYw2fOtJZE/ibf1KqNcFXsO000MsUt5N+DV5rO5JwFWVGMkMuAMDjj22+0tdtxoTXN2L20ijKSjxfSkkAjlTCrOkJxxsybAnh90HiGTm4XItLbvJ5DFEHYM7uQoLKoUEk7ZAAHyqJPaSe420+3Lg/94nBjhHqoI45f1QFP2qqpN7xVfgmuzJea9S1tw91cDCAB5XAXiPwG2SeSgVBtBcal+NV7exP5s5WW4H+0xvFGfse8w54G1Zum9mFEguLqVrq4Huu4ASP+ajHhT9LdvNjVgqlqPHPvgmrOuCFUUIihVUAKqjAAGwAA5CuylVzUu0bNI1tYoJ5xs7HPdQ+srjm3+zXxH0G9USbJbo7u1upQJF3MkXfvOCkdsN2lPUfdUcy52Ub+VdHY7s2bVOOdzLcsoVnJLcCL7sSE78C+Z3Y5J9MvQtAWAtLI5muZBiSdhgkc+FByjjHRB8Tk71lXs/HxwxyFJSpw4UN3ZxsTnbiwcgH0zzGb6qWlEV3ZAarGDcSXOnujXcGEuIOIATJjiCN9lwD4JOhyp2zjE7S6zaXVtDJC0n0riJtVjXMySrsysh91R7sgchcHc8jWZpfZyU3HfXMnHJGRwyIndOdsMrMjYlRhwnHCoBQeHOa+9c0preZtRtIwZOHFzFsO+jG+VJ5SLzHRgMHoRdONr39PT9EU6M/s1rhnDRzJ3V1FgTQ5zgnk6n60bcw3xHMGuO2GoW0ds63CiTvFKLDzaZiMBFXmST1HLntjNJtMsdQjiuGiDhkDRyeJHCsM4DAhgD5Zru0vs1Z27ccNuiyEY7zHE+PLjbLY+dU8Kd/wTudehadcJbQJLOxkWJFc88sFAbc89870qapVG7dk0KUpUEla16wlhl+nWqF3ChZ4R+fjHIr/tU34T1GV6jE1peoxXESTQuHRxkEfsII6EHYg7ggisuqvqWmTWsrXdkvGrniuLUHAk85IuizY5jk+N8HBq68Sp8leCW13R0ukWORn7sMGdFOBKB9R/NScEjIzjB2JFRUV/OL5Y1XCG2DdzgAJ+E4VLMAcEKH2G3IDOM1NaRqkNzEJYX4lO3kVI5qwO6sDsQdxXOqWryRSLFJ3UjrwiQKCV54O/PGTjyzROtmS0d1tdRyBuB1bhYq2DnDKcMp8iD0qv3HZySBml06RYixy9u+TBIepAG8LH7Sbeamo66lj0y1URqBMeJIlduIcOTI0khXmiDidmPixncM5FWnRdQ7+LvOFl8TL4gRxcLFeIAjPC2MjPQip3juuCLvZkbYdqoy4huka1nOwSUjhc/7KT3ZB6DDeYFWCse+sYpkMc0ayIeauoYH5GoAdnLi33sLpkX+QnzLF8FJIkj+TED7NR4X8id0Weo3V9BtbkD6RAkhHusR4l/RYeJT6giowdpLiHa8sZUHWW3/AA8fxwoEi/NPnUlpfaGzuNoLiOQjmoYcQ+KnxD5immUd0LTI0dmp4vyXUJ0HRJsTp+1/wmP95XPHrCfUsp/UNJCf2FZB++rJSmt99xRXRq+oD3tNz+hcxn/EFp/DV+eWmSfrTwj+5jVipTUvJfz/AGRT8yufTNWf3bS1iHnJcM5/4VhGf+KuP4I1GX8fqAjHVbWFU/tyGQ/MAVZKU1+SXv1JogrHsjZxuJDGZpRylnZpXHwLk8H6uKnax729ihUvLIkajmzsFA+ZNQR7YRybWUM12ftRrwx/OV8IR+iWPpSpS3GyLLUTrPaO3tyEdi0re7DGOORvgg3x6nA9ajjpuo3P5RcLbRn81a7uR5NOwyP1FU+tS2j6HbWoIgiVC27NuWc+bucs59STSorncbkObG+vfyljaW5/MRN+Fcf7SUbID1WPf79WDTtPhgjWKGNY415KowB/9+tdlzcpGvFIyquQMscbk4A+JOwHXNQ9xrbpdxQundxScQSRt+N1zlNj4CV8anfiCsPCRuty2RGyMjtDdXCRE20RkfGdiAcAjiC5BBkKk8II4crueQMNBo9tdvDfW0nCWyJSFH4QcLIeJSPBMpJXj2YAupyDiszSdFliuJJEnkWJncmFsMjcXiDISS0e5IIGF29361TzukaliVRFBJJwABzJPQDrU3p2Qq+TlVCqByAHU9B6mqk7nVHKrkaeh8TcvpbA+6v+wB5t9c7Dw5JEvqh+tHp/zVrv081g/e/ovO2xRqqhVAVQMAAYAA2AA6Cnwev4/wC/x68TycogAAAAAGAByA8q+qUrMkUpSgFKUoBSlKAr2rdn3EpurJxDcn3wc93OByEqjr0Eg8Q9RtXdovaNJnMEqGC6UZaBzuR9qNuUqfeX5gHapuo/WdGgukCTJxYOVYEhkboyMN0b1Bq6kntIivIyL6yjmjaOReJHUqw9GBU7jcZBIyPOoPtRpty8SJCzFRJCCq7HgEid4WbiHF4AdhsQSCp2I6hNf2W0ga9tx+cQD6Qg++gwJgPNMN901NaRrNvdJx28qyAHBxzU+TKd0b0YA1NOO63RGzIHVu1bJd9xEneKoCsqqWZ5WIYRqRshSINIxbbBXluasK6nEZXh4vHGqu4wcKrZ4STy34TtnO1fdxYROyOyAsjcanqG4Smf+FmG/Qmq/q/ZyT6PeLE5aS7cF2OAeA8EbIp5ZEQYLnAyRnqaeF0uBui01HapoNpc/lFvFL5F0BI+BIyPlUXrLyQ2srQfgpSpECHBCiNCwHDkruFblvhgOgx3aDrslxPInd8MccUTcRyG4pAzcJUjw4UA4O/iHwEJNLUha4Or+J0SfiLi7g9EuGZR8El41H7K5Gj6in4vUuL+et0b98ZjqQuNchScwOSrCIy5I8JVSA2D1I4l2x9YVzHrtsyRSCUcM68URII4xw8eQCM+74vhvU6p+0NiO7nWB+esn+MMqf3StXOdX8rH45l/ux/zqaN9FnHeJng48cQzwfaxn3fXlXzLqMKnDSxqfIuAfPlnyqNT8hXzIb6Lq7c7q0j/AELeRj+1pwP3Vwezdw/4/Urph9mLu4R+1E4/7eamm1CEcY7xMx44wCCVzuAwG4J6Drmu6CdXHEucZI3BByDg7EZG4prftCkQ1n2PsI2D/R1eQcpJiZX+TSFiPkanAKjotWWTv1hw0sBKsjeHxcPEu+PdPLiA6HyNRfZjtJJcugdFCyWyXCMufDxHhaNwSfErdeu+wxRqT3ZNpFjklVcZIGTgZPM88DzNRlrrKzmRIDhk4l4nHJ1PDgpkPjPwyPiCekaRKl2JY5MwyEtLG5J4XClVeMk+EHYFOWwIxvntj7PxC4lnBbMpRmUYC8SYAbYcWThcjODwLkbVFJDcrWg3M16J4LyOR4pF7tx+D4YpUyky5XDKCeFkJB2wQd8C1afpzdxFHdMs8kfCS5Xmy8nwSfF1z57gCpDZQeQAyT09SarU3ad5yY9NjE5GzTtkQIf0hvMR9mPPqVqzblwqRFVyTGs6xBax95M/CCcKAMs7HkqKN3Y+QqDi0qe+YSXyd3bggx2ec8WNw1wRsx6iMeEdeI8s7R+zaxSfSJ5GuLojBlf6o6rEnKJfQbnqTU7UWo/D9/6FXycAVzSlULClKUApSlAKUpQClKUApSlAKhdX7MW07iXDRTgYE8LcEg9Cw98fdYFfSpqlSm1wCs8ep23NUvox1XEUw+Kn8HIfgU+FZFj2vs5HEbSGCU/mrhTE5+AbAf4qSKnqx72yimQpNGkiHmrqGB+RGKtqT5X2IpnfXVBaRozsiKrOcuQMcRAxk+ZwAM+g8qgP4mwpvaTXFr6RSEp/VScSD5KK5+jatH7s9tcDyljaJvmyFl/sCmldmLMrV+ziTkuXYSYcI2x4O8RYzttxAcIYA58QB6DGLddnGJs+Bl4bVCoXLLxHCBTlScKODBXByGI+PP8ADd+n43THb1gmjcfscxn91D2uRfxlnfJ/4Z3/AHx8Q/fVkp9ivhGvdnnnIdWWOaNV7qQefiEiMMfi3VsEZPQ81FZep6Y73NtKoThjMhkzzIePgGBjfpzxsKxP462nUXI+Nncf/FT+Otp0W5b4Wdx/8VNM/InY7JNCZpL0v3bR3KIArAtuqlW4xtkEY5HO37M7QtM+jxmPjZl4iVDMz8APJAzEsQPU9fLFRo7XK34uzvn/APDMn75OEUGvXrfi9LmHrNLCg/su5/dUNT4Y2M+00KFJROOLveAozZxxgtx+IDAYgk4zyycYyay7HT4YRwxRqg68IAzuTv57knfzNQnFrEn1bO3HqZJz+zEY/fT+LdxJ+U6jcMPsQ8MC/tQd5/bpXmx6IltU1i2tl4rieOJfN2C5+GefyqH/AIyTz7WNpI4/lp8wxfEcQ7x/1Ux61naX2YsrduOK3QSdZG8ch+MjZY/tqYqLivn799ydysL2WachtRnNx17lR3cA/wB2CTJ/vGb4CrJFGqgKoCqBgADAA8gOlfdKhyb5CVClKVUkUpSgFKUoBSlKA//Z"/>
          <p:cNvSpPr>
            <a:spLocks noChangeAspect="1" noChangeArrowheads="1"/>
          </p:cNvSpPr>
          <p:nvPr/>
        </p:nvSpPr>
        <p:spPr bwMode="auto">
          <a:xfrm>
            <a:off x="307975" y="7939"/>
            <a:ext cx="304800" cy="30480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3914"/>
            <a:ext cx="2125421" cy="1826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00" y="2142969"/>
            <a:ext cx="14401900" cy="29203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es-CL" sz="2400" dirty="0">
                <a:effectLst>
                  <a:outerShdw blurRad="38100" dist="38100" dir="2700000" algn="tl">
                    <a:srgbClr val="000000">
                      <a:alpha val="43137"/>
                    </a:srgbClr>
                  </a:outerShdw>
                </a:effectLst>
                <a:latin typeface="Arial Rounded MT Bold" panose="020F0704030504030204" pitchFamily="34" charset="0"/>
                <a:cs typeface="Aharoni" panose="020B0604020202020204" pitchFamily="2" charset="-79"/>
              </a:rPr>
              <a:t>Es una conífera endémica de los bosques templados sudamericanos, desarrollándose principalmente en Chile y en menor proporción en Argentina.</a:t>
            </a:r>
          </a:p>
          <a:p>
            <a:pPr algn="just" fontAlgn="base"/>
            <a:r>
              <a:rPr lang="es-CL" sz="2400" dirty="0">
                <a:effectLst>
                  <a:outerShdw blurRad="38100" dist="38100" dir="2700000" algn="tl">
                    <a:srgbClr val="000000">
                      <a:alpha val="43137"/>
                    </a:srgbClr>
                  </a:outerShdw>
                </a:effectLst>
                <a:latin typeface="Arial Rounded MT Bold" panose="020F0704030504030204" pitchFamily="34" charset="0"/>
                <a:cs typeface="Aharoni" panose="020B0604020202020204" pitchFamily="2" charset="-79"/>
              </a:rPr>
              <a:t>En la Cordillera de los Andes, se encuentran bosques de Alerce en las Regiones de Los Ríos y Los Lagos de Chile partir de una altitud de 700 m y llegando a superar los 1000 m.s.n.m. </a:t>
            </a:r>
          </a:p>
          <a:p>
            <a:pPr algn="just" fontAlgn="base"/>
            <a:r>
              <a:rPr lang="es-CL" sz="2400" dirty="0">
                <a:effectLst>
                  <a:outerShdw blurRad="38100" dist="38100" dir="2700000" algn="tl">
                    <a:srgbClr val="000000">
                      <a:alpha val="43137"/>
                    </a:srgbClr>
                  </a:outerShdw>
                </a:effectLst>
                <a:latin typeface="Arial Rounded MT Bold" panose="020F0704030504030204" pitchFamily="34" charset="0"/>
                <a:cs typeface="Aharoni" panose="020B0604020202020204" pitchFamily="2" charset="-79"/>
              </a:rPr>
              <a:t>En la Cordillera de la Costa de Chile, se distribuye al suroeste de Valdivia, Región de Los Ríos hasta la Isla de Chiloé, Región de los Lagos en altitudes que rara vez exceden los 1000 m.s.n.m.</a:t>
            </a:r>
          </a:p>
          <a:p>
            <a:pPr algn="just" fontAlgn="base"/>
            <a:r>
              <a:rPr lang="es-CL" sz="2400" dirty="0">
                <a:effectLst>
                  <a:outerShdw blurRad="38100" dist="38100" dir="2700000" algn="tl">
                    <a:srgbClr val="000000">
                      <a:alpha val="43137"/>
                    </a:srgbClr>
                  </a:outerShdw>
                </a:effectLst>
                <a:latin typeface="Arial Rounded MT Bold" panose="020F0704030504030204" pitchFamily="34" charset="0"/>
                <a:cs typeface="Aharoni" panose="020B0604020202020204" pitchFamily="2" charset="-79"/>
              </a:rPr>
              <a:t>Entre Puerto Montt y Puerto Varas, se ubica en sectores de suelos planos de extrema humedad y mal drenaje a altitudes menores a 200 m.</a:t>
            </a:r>
          </a:p>
        </p:txBody>
      </p:sp>
      <p:sp>
        <p:nvSpPr>
          <p:cNvPr id="11" name="10 Rectángulo"/>
          <p:cNvSpPr/>
          <p:nvPr/>
        </p:nvSpPr>
        <p:spPr>
          <a:xfrm>
            <a:off x="0" y="4735258"/>
            <a:ext cx="14401800" cy="608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s-CL" sz="2000" b="1" dirty="0">
              <a:solidFill>
                <a:srgbClr val="006600"/>
              </a:solidFill>
            </a:endParaRPr>
          </a:p>
        </p:txBody>
      </p:sp>
      <p:sp>
        <p:nvSpPr>
          <p:cNvPr id="12" name="6 Rectángulo"/>
          <p:cNvSpPr/>
          <p:nvPr/>
        </p:nvSpPr>
        <p:spPr>
          <a:xfrm>
            <a:off x="-100" y="10873358"/>
            <a:ext cx="14401800" cy="25922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2400" u="sng" dirty="0">
                <a:solidFill>
                  <a:schemeClr val="bg2"/>
                </a:solidFill>
                <a:effectLst>
                  <a:outerShdw blurRad="38100" dist="38100" dir="2700000" algn="tl">
                    <a:srgbClr val="000000">
                      <a:alpha val="43137"/>
                    </a:srgbClr>
                  </a:outerShdw>
                </a:effectLst>
                <a:latin typeface="Arial Rounded MT Bold" panose="020F0704030504030204" pitchFamily="34" charset="0"/>
              </a:rPr>
              <a:t>PGPM</a:t>
            </a:r>
            <a:r>
              <a:rPr lang="es-CL" sz="2400" i="1" dirty="0">
                <a:solidFill>
                  <a:schemeClr val="bg2"/>
                </a:solidFill>
                <a:effectLst>
                  <a:outerShdw blurRad="38100" dist="38100" dir="2700000" algn="tl">
                    <a:srgbClr val="000000">
                      <a:alpha val="43137"/>
                    </a:srgbClr>
                  </a:outerShdw>
                </a:effectLst>
                <a:latin typeface="Arial Rounded MT Bold" panose="020F0704030504030204" pitchFamily="34" charset="0"/>
              </a:rPr>
              <a:t> : Pseudomonas </a:t>
            </a:r>
            <a:r>
              <a:rPr lang="es-CL" sz="2400" i="1" dirty="0" err="1">
                <a:solidFill>
                  <a:schemeClr val="bg2"/>
                </a:solidFill>
                <a:effectLst>
                  <a:outerShdw blurRad="38100" dist="38100" dir="2700000" algn="tl">
                    <a:srgbClr val="000000">
                      <a:alpha val="43137"/>
                    </a:srgbClr>
                  </a:outerShdw>
                </a:effectLst>
                <a:latin typeface="Arial Rounded MT Bold" panose="020F0704030504030204" pitchFamily="34" charset="0"/>
              </a:rPr>
              <a:t>fluorescens</a:t>
            </a:r>
            <a:endParaRPr lang="es-CL" sz="2400" i="1" dirty="0">
              <a:solidFill>
                <a:schemeClr val="bg2"/>
              </a:solidFill>
              <a:effectLst>
                <a:outerShdw blurRad="38100" dist="38100" dir="2700000" algn="tl">
                  <a:srgbClr val="000000">
                    <a:alpha val="43137"/>
                  </a:srgbClr>
                </a:outerShdw>
              </a:effectLst>
              <a:latin typeface="Arial Rounded MT Bold" panose="020F0704030504030204" pitchFamily="34" charset="0"/>
            </a:endParaRPr>
          </a:p>
          <a:p>
            <a:pPr algn="just"/>
            <a:r>
              <a:rPr lang="es-CL" sz="2400" dirty="0">
                <a:solidFill>
                  <a:schemeClr val="bg2"/>
                </a:solidFill>
                <a:effectLst>
                  <a:outerShdw blurRad="38100" dist="38100" dir="2700000" algn="tl">
                    <a:srgbClr val="000000">
                      <a:alpha val="43137"/>
                    </a:srgbClr>
                  </a:outerShdw>
                </a:effectLst>
                <a:latin typeface="Arial Rounded MT Bold" panose="020F0704030504030204" pitchFamily="34" charset="0"/>
              </a:rPr>
              <a:t>Es una bacteria </a:t>
            </a:r>
            <a:r>
              <a:rPr lang="es-CL" sz="2400" dirty="0">
                <a:solidFill>
                  <a:schemeClr val="bg1"/>
                </a:solidFill>
                <a:effectLst>
                  <a:outerShdw blurRad="38100" dist="38100" dir="2700000" algn="tl">
                    <a:srgbClr val="000000">
                      <a:alpha val="43137"/>
                    </a:srgbClr>
                  </a:outerShdw>
                </a:effectLst>
                <a:latin typeface="Arial Rounded MT Bold" panose="020F0704030504030204" pitchFamily="34" charset="0"/>
              </a:rPr>
              <a:t>Gram negativa </a:t>
            </a:r>
            <a:r>
              <a:rPr lang="es-CL" sz="2400" dirty="0">
                <a:solidFill>
                  <a:schemeClr val="bg2"/>
                </a:solidFill>
                <a:effectLst>
                  <a:outerShdw blurRad="38100" dist="38100" dir="2700000" algn="tl">
                    <a:srgbClr val="000000">
                      <a:alpha val="43137"/>
                    </a:srgbClr>
                  </a:outerShdw>
                </a:effectLst>
                <a:latin typeface="Arial Rounded MT Bold" panose="020F0704030504030204" pitchFamily="34" charset="0"/>
              </a:rPr>
              <a:t>que </a:t>
            </a:r>
            <a:r>
              <a:rPr lang="es-CL" sz="2400" dirty="0">
                <a:solidFill>
                  <a:schemeClr val="bg1"/>
                </a:solidFill>
                <a:effectLst>
                  <a:outerShdw blurRad="38100" dist="38100" dir="2700000" algn="tl">
                    <a:srgbClr val="000000">
                      <a:alpha val="43137"/>
                    </a:srgbClr>
                  </a:outerShdw>
                </a:effectLst>
                <a:latin typeface="Arial Rounded MT Bold" panose="020F0704030504030204" pitchFamily="34" charset="0"/>
              </a:rPr>
              <a:t>suele encontrarse en el ambiente, principalmente en el suelo, en agua superficial, acompañando a diversas plantas, principalmente en su rizosfera.</a:t>
            </a:r>
          </a:p>
          <a:p>
            <a:pPr algn="just"/>
            <a:r>
              <a:rPr lang="es-CL" sz="2400" dirty="0">
                <a:solidFill>
                  <a:schemeClr val="bg1"/>
                </a:solidFill>
                <a:effectLst>
                  <a:outerShdw blurRad="38100" dist="38100" dir="2700000" algn="tl">
                    <a:srgbClr val="000000">
                      <a:alpha val="43137"/>
                    </a:srgbClr>
                  </a:outerShdw>
                </a:effectLst>
                <a:latin typeface="Arial Rounded MT Bold" panose="020F0704030504030204" pitchFamily="34" charset="0"/>
              </a:rPr>
              <a:t>P</a:t>
            </a:r>
            <a:r>
              <a:rPr lang="es-CL" sz="2400" dirty="0">
                <a:effectLst>
                  <a:outerShdw blurRad="38100" dist="38100" dir="2700000" algn="tl">
                    <a:srgbClr val="000000">
                      <a:alpha val="43137"/>
                    </a:srgbClr>
                  </a:outerShdw>
                </a:effectLst>
                <a:latin typeface="Arial Rounded MT Bold" panose="020F0704030504030204" pitchFamily="34" charset="0"/>
              </a:rPr>
              <a:t>roduce unos compuestos llamados </a:t>
            </a:r>
            <a:r>
              <a:rPr lang="es-CL" sz="2400" dirty="0" err="1">
                <a:effectLst>
                  <a:outerShdw blurRad="38100" dist="38100" dir="2700000" algn="tl">
                    <a:srgbClr val="000000">
                      <a:alpha val="43137"/>
                    </a:srgbClr>
                  </a:outerShdw>
                </a:effectLst>
                <a:latin typeface="Arial Rounded MT Bold" panose="020F0704030504030204" pitchFamily="34" charset="0"/>
              </a:rPr>
              <a:t>ciclodipéptidos</a:t>
            </a:r>
            <a:r>
              <a:rPr lang="es-CL" sz="2400" dirty="0">
                <a:effectLst>
                  <a:outerShdw blurRad="38100" dist="38100" dir="2700000" algn="tl">
                    <a:srgbClr val="000000">
                      <a:alpha val="43137"/>
                    </a:srgbClr>
                  </a:outerShdw>
                </a:effectLst>
                <a:latin typeface="Arial Rounded MT Bold" panose="020F0704030504030204" pitchFamily="34" charset="0"/>
              </a:rPr>
              <a:t> que estimulan a la planta para producir una hormona llamada auxina, que es una de las hormonas más importantes en el crecimiento y desarrollo de las plantas, favoreciendo la fijación del nitrógeno atmosférico y la solubilización del fósforo del suelo.</a:t>
            </a:r>
            <a:endParaRPr lang="es-CL" sz="2400"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13" name="10 Rectángulo"/>
          <p:cNvSpPr/>
          <p:nvPr/>
        </p:nvSpPr>
        <p:spPr>
          <a:xfrm>
            <a:off x="100" y="13374033"/>
            <a:ext cx="14401800" cy="5780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s-CL" sz="2800" b="1" dirty="0">
              <a:solidFill>
                <a:srgbClr val="006600"/>
              </a:solidFill>
            </a:endParaRPr>
          </a:p>
        </p:txBody>
      </p:sp>
      <p:sp>
        <p:nvSpPr>
          <p:cNvPr id="14" name="6 Rectángulo"/>
          <p:cNvSpPr/>
          <p:nvPr/>
        </p:nvSpPr>
        <p:spPr>
          <a:xfrm>
            <a:off x="-100" y="18434198"/>
            <a:ext cx="14401800" cy="31683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s-CL" sz="2400" dirty="0">
                <a:latin typeface="Arial Rounded MT Bold" panose="020F0704030504030204" pitchFamily="34" charset="0"/>
              </a:rPr>
              <a:t>Lo que se podría hacer es propagar mediante las semillas de árboles de la familia </a:t>
            </a:r>
            <a:r>
              <a:rPr lang="es-CL" sz="2400" dirty="0" err="1">
                <a:latin typeface="Arial Rounded MT Bold" panose="020F0704030504030204" pitchFamily="34" charset="0"/>
              </a:rPr>
              <a:t>cupressaceae</a:t>
            </a:r>
            <a:r>
              <a:rPr lang="es-CL" sz="2400" dirty="0">
                <a:latin typeface="Arial Rounded MT Bold" panose="020F0704030504030204" pitchFamily="34" charset="0"/>
              </a:rPr>
              <a:t> que tengan la mayor cantidad de características similares al alerce pero que no se encuentren en peligro de extinción.</a:t>
            </a:r>
          </a:p>
          <a:p>
            <a:pPr fontAlgn="base"/>
            <a:r>
              <a:rPr lang="es-CL" sz="2400" dirty="0">
                <a:latin typeface="Arial Rounded MT Bold" panose="020F0704030504030204" pitchFamily="34" charset="0"/>
              </a:rPr>
              <a:t>Si llegase a tener éxito, comenzaría con la propagación del alerce.</a:t>
            </a:r>
          </a:p>
          <a:p>
            <a:pPr fontAlgn="base"/>
            <a:r>
              <a:rPr lang="es-CL" sz="2400" dirty="0">
                <a:latin typeface="Arial Rounded MT Bold" panose="020F0704030504030204" pitchFamily="34" charset="0"/>
              </a:rPr>
              <a:t>La dificultad de este árbol es su lento crecimiento, pero de igual manera puede ser beneficioso, porque al demorar en crecer su madera menos gente va a estar interesada en él. Por tanto, a medida que se note que las plantaciones van creciendo de buena manera se debería seguir haciendo la propagación.</a:t>
            </a:r>
          </a:p>
        </p:txBody>
      </p:sp>
      <p:pic>
        <p:nvPicPr>
          <p:cNvPr id="2" name="Imagen 1">
            <a:extLst>
              <a:ext uri="{FF2B5EF4-FFF2-40B4-BE49-F238E27FC236}">
                <a16:creationId xmlns:a16="http://schemas.microsoft.com/office/drawing/2014/main" id="{F03D459A-0E18-4799-ACE5-EA2CC9E3C9FB}"/>
              </a:ext>
            </a:extLst>
          </p:cNvPr>
          <p:cNvPicPr>
            <a:picLocks noChangeAspect="1"/>
          </p:cNvPicPr>
          <p:nvPr/>
        </p:nvPicPr>
        <p:blipFill>
          <a:blip r:embed="rId4"/>
          <a:stretch>
            <a:fillRect/>
          </a:stretch>
        </p:blipFill>
        <p:spPr>
          <a:xfrm>
            <a:off x="695372" y="5351379"/>
            <a:ext cx="8114116" cy="5377963"/>
          </a:xfrm>
          <a:prstGeom prst="rect">
            <a:avLst/>
          </a:prstGeom>
        </p:spPr>
      </p:pic>
      <p:pic>
        <p:nvPicPr>
          <p:cNvPr id="3" name="Imagen 2">
            <a:extLst>
              <a:ext uri="{FF2B5EF4-FFF2-40B4-BE49-F238E27FC236}">
                <a16:creationId xmlns:a16="http://schemas.microsoft.com/office/drawing/2014/main" id="{9D02F839-A449-4C54-A04A-9CF3F8CCE5E0}"/>
              </a:ext>
            </a:extLst>
          </p:cNvPr>
          <p:cNvPicPr>
            <a:picLocks noChangeAspect="1"/>
          </p:cNvPicPr>
          <p:nvPr/>
        </p:nvPicPr>
        <p:blipFill>
          <a:blip r:embed="rId5"/>
          <a:stretch>
            <a:fillRect/>
          </a:stretch>
        </p:blipFill>
        <p:spPr>
          <a:xfrm>
            <a:off x="9695523" y="5256734"/>
            <a:ext cx="4044963" cy="5377962"/>
          </a:xfrm>
          <a:prstGeom prst="rect">
            <a:avLst/>
          </a:prstGeom>
        </p:spPr>
      </p:pic>
      <p:pic>
        <p:nvPicPr>
          <p:cNvPr id="9" name="Imagen 8">
            <a:extLst>
              <a:ext uri="{FF2B5EF4-FFF2-40B4-BE49-F238E27FC236}">
                <a16:creationId xmlns:a16="http://schemas.microsoft.com/office/drawing/2014/main" id="{2E74809F-FC11-4150-8E68-3AE66088C4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7182" y="13609662"/>
            <a:ext cx="6955234" cy="4632186"/>
          </a:xfrm>
          <a:prstGeom prst="rect">
            <a:avLst/>
          </a:prstGeom>
        </p:spPr>
      </p:pic>
      <p:pic>
        <p:nvPicPr>
          <p:cNvPr id="17" name="Imagen 16">
            <a:extLst>
              <a:ext uri="{FF2B5EF4-FFF2-40B4-BE49-F238E27FC236}">
                <a16:creationId xmlns:a16="http://schemas.microsoft.com/office/drawing/2014/main" id="{0CA14BCD-1686-4CC1-89A2-E67D22773AB2}"/>
              </a:ext>
            </a:extLst>
          </p:cNvPr>
          <p:cNvPicPr>
            <a:picLocks noChangeAspect="1"/>
          </p:cNvPicPr>
          <p:nvPr/>
        </p:nvPicPr>
        <p:blipFill rotWithShape="1">
          <a:blip r:embed="rId7">
            <a:extLst>
              <a:ext uri="{28A0092B-C50C-407E-A947-70E740481C1C}">
                <a14:useLocalDpi xmlns:a14="http://schemas.microsoft.com/office/drawing/2010/main" val="0"/>
              </a:ext>
            </a:extLst>
          </a:blip>
          <a:srcRect l="16663" r="13165"/>
          <a:stretch/>
        </p:blipFill>
        <p:spPr>
          <a:xfrm>
            <a:off x="8884188" y="13609662"/>
            <a:ext cx="4856298" cy="4632186"/>
          </a:xfrm>
          <a:prstGeom prst="rect">
            <a:avLst/>
          </a:prstGeom>
        </p:spPr>
      </p:pic>
    </p:spTree>
    <p:extLst>
      <p:ext uri="{BB962C8B-B14F-4D97-AF65-F5344CB8AC3E}">
        <p14:creationId xmlns:p14="http://schemas.microsoft.com/office/powerpoint/2010/main" val="2547828449"/>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346</Words>
  <Application>Microsoft Office PowerPoint</Application>
  <PresentationFormat>Personalizado</PresentationFormat>
  <Paragraphs>15</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Aharoni</vt:lpstr>
      <vt:lpstr>Arial</vt:lpstr>
      <vt:lpstr>Arial Black</vt:lpstr>
      <vt:lpstr>Arial Rounded MT Bold</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Hector</dc:creator>
  <cp:lastModifiedBy>Yéssica Avendaño Ulloa</cp:lastModifiedBy>
  <cp:revision>40</cp:revision>
  <dcterms:created xsi:type="dcterms:W3CDTF">2017-07-05T18:04:01Z</dcterms:created>
  <dcterms:modified xsi:type="dcterms:W3CDTF">2020-12-07T19:13:49Z</dcterms:modified>
</cp:coreProperties>
</file>