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14401800" cy="216027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04">
          <p15:clr>
            <a:srgbClr val="A4A3A4"/>
          </p15:clr>
        </p15:guide>
        <p15:guide id="2" pos="4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2184" y="36"/>
      </p:cViewPr>
      <p:guideLst>
        <p:guide orient="horz" pos="6804"/>
        <p:guide pos="4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80135" y="6710842"/>
            <a:ext cx="12241530" cy="4630580"/>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160270" y="12241530"/>
            <a:ext cx="10081260" cy="5520690"/>
          </a:xfrm>
          <a:prstGeom prst="rect">
            <a:avLst/>
          </a:prstGeom>
          <a:noFill/>
          <a:ln>
            <a:noFill/>
          </a:ln>
        </p:spPr>
        <p:txBody>
          <a:bodyPr spcFirstLastPara="1" wrap="square" lIns="205725" tIns="102850" rIns="205725" bIns="102850" anchor="t" anchorCtr="0">
            <a:noAutofit/>
          </a:bodyPr>
          <a:lstStyle>
            <a:lvl1pPr lvl="0" algn="ctr">
              <a:spcBef>
                <a:spcPts val="1440"/>
              </a:spcBef>
              <a:spcAft>
                <a:spcPts val="0"/>
              </a:spcAft>
              <a:buClr>
                <a:srgbClr val="888888"/>
              </a:buClr>
              <a:buSzPts val="7200"/>
              <a:buNone/>
              <a:defRPr>
                <a:solidFill>
                  <a:srgbClr val="888888"/>
                </a:solidFill>
              </a:defRPr>
            </a:lvl1pPr>
            <a:lvl2pPr lvl="1" algn="ctr">
              <a:spcBef>
                <a:spcPts val="1260"/>
              </a:spcBef>
              <a:spcAft>
                <a:spcPts val="0"/>
              </a:spcAft>
              <a:buClr>
                <a:srgbClr val="888888"/>
              </a:buClr>
              <a:buSzPts val="6300"/>
              <a:buNone/>
              <a:defRPr>
                <a:solidFill>
                  <a:srgbClr val="888888"/>
                </a:solidFill>
              </a:defRPr>
            </a:lvl2pPr>
            <a:lvl3pPr lvl="2" algn="ctr">
              <a:spcBef>
                <a:spcPts val="1080"/>
              </a:spcBef>
              <a:spcAft>
                <a:spcPts val="0"/>
              </a:spcAft>
              <a:buClr>
                <a:srgbClr val="888888"/>
              </a:buClr>
              <a:buSzPts val="5400"/>
              <a:buNone/>
              <a:defRPr>
                <a:solidFill>
                  <a:srgbClr val="888888"/>
                </a:solidFill>
              </a:defRPr>
            </a:lvl3pPr>
            <a:lvl4pPr lvl="3" algn="ctr">
              <a:spcBef>
                <a:spcPts val="900"/>
              </a:spcBef>
              <a:spcAft>
                <a:spcPts val="0"/>
              </a:spcAft>
              <a:buClr>
                <a:srgbClr val="888888"/>
              </a:buClr>
              <a:buSzPts val="4500"/>
              <a:buNone/>
              <a:defRPr>
                <a:solidFill>
                  <a:srgbClr val="888888"/>
                </a:solidFill>
              </a:defRPr>
            </a:lvl4pPr>
            <a:lvl5pPr lvl="4" algn="ctr">
              <a:spcBef>
                <a:spcPts val="900"/>
              </a:spcBef>
              <a:spcAft>
                <a:spcPts val="0"/>
              </a:spcAft>
              <a:buClr>
                <a:srgbClr val="888888"/>
              </a:buClr>
              <a:buSzPts val="4500"/>
              <a:buNone/>
              <a:defRPr>
                <a:solidFill>
                  <a:srgbClr val="888888"/>
                </a:solidFill>
              </a:defRPr>
            </a:lvl5pPr>
            <a:lvl6pPr lvl="5" algn="ctr">
              <a:spcBef>
                <a:spcPts val="900"/>
              </a:spcBef>
              <a:spcAft>
                <a:spcPts val="0"/>
              </a:spcAft>
              <a:buClr>
                <a:srgbClr val="888888"/>
              </a:buClr>
              <a:buSzPts val="4500"/>
              <a:buNone/>
              <a:defRPr>
                <a:solidFill>
                  <a:srgbClr val="888888"/>
                </a:solidFill>
              </a:defRPr>
            </a:lvl6pPr>
            <a:lvl7pPr lvl="6" algn="ctr">
              <a:spcBef>
                <a:spcPts val="900"/>
              </a:spcBef>
              <a:spcAft>
                <a:spcPts val="0"/>
              </a:spcAft>
              <a:buClr>
                <a:srgbClr val="888888"/>
              </a:buClr>
              <a:buSzPts val="4500"/>
              <a:buNone/>
              <a:defRPr>
                <a:solidFill>
                  <a:srgbClr val="888888"/>
                </a:solidFill>
              </a:defRPr>
            </a:lvl7pPr>
            <a:lvl8pPr lvl="7" algn="ctr">
              <a:spcBef>
                <a:spcPts val="900"/>
              </a:spcBef>
              <a:spcAft>
                <a:spcPts val="0"/>
              </a:spcAft>
              <a:buClr>
                <a:srgbClr val="888888"/>
              </a:buClr>
              <a:buSzPts val="4500"/>
              <a:buNone/>
              <a:defRPr>
                <a:solidFill>
                  <a:srgbClr val="888888"/>
                </a:solidFill>
              </a:defRPr>
            </a:lvl8pPr>
            <a:lvl9pPr lvl="8" algn="ctr">
              <a:spcBef>
                <a:spcPts val="900"/>
              </a:spcBef>
              <a:spcAft>
                <a:spcPts val="0"/>
              </a:spcAft>
              <a:buClr>
                <a:srgbClr val="888888"/>
              </a:buClr>
              <a:buSzPts val="4500"/>
              <a:buNone/>
              <a:defRPr>
                <a:solidFill>
                  <a:srgbClr val="888888"/>
                </a:solidFill>
              </a:defRPr>
            </a:lvl9pPr>
          </a:lstStyle>
          <a:p>
            <a:endParaRPr/>
          </a:p>
        </p:txBody>
      </p:sp>
      <p:sp>
        <p:nvSpPr>
          <p:cNvPr id="14" name="Google Shape;14;p2"/>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20090" y="865110"/>
            <a:ext cx="12961620" cy="3600450"/>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72508" y="5688215"/>
            <a:ext cx="14256783" cy="12961620"/>
          </a:xfrm>
          <a:prstGeom prst="rect">
            <a:avLst/>
          </a:prstGeom>
          <a:noFill/>
          <a:ln>
            <a:noFill/>
          </a:ln>
        </p:spPr>
        <p:txBody>
          <a:bodyPr spcFirstLastPara="1" wrap="square" lIns="205725" tIns="102850" rIns="205725" bIns="1028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845358" y="8461062"/>
            <a:ext cx="18432305" cy="324040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755467" y="5340672"/>
            <a:ext cx="18432305" cy="9481185"/>
          </a:xfrm>
          <a:prstGeom prst="rect">
            <a:avLst/>
          </a:prstGeom>
          <a:noFill/>
          <a:ln>
            <a:noFill/>
          </a:ln>
        </p:spPr>
        <p:txBody>
          <a:bodyPr spcFirstLastPara="1" wrap="square" lIns="205725" tIns="102850" rIns="205725" bIns="1028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20090" y="865110"/>
            <a:ext cx="12961620" cy="3600450"/>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20090" y="5040633"/>
            <a:ext cx="12961620" cy="14256783"/>
          </a:xfrm>
          <a:prstGeom prst="rect">
            <a:avLst/>
          </a:prstGeom>
          <a:noFill/>
          <a:ln>
            <a:noFill/>
          </a:ln>
        </p:spPr>
        <p:txBody>
          <a:bodyPr spcFirstLastPara="1" wrap="square" lIns="205725" tIns="102850" rIns="205725" bIns="1028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37643" y="13881739"/>
            <a:ext cx="12241530" cy="4290536"/>
          </a:xfrm>
          <a:prstGeom prst="rect">
            <a:avLst/>
          </a:prstGeom>
          <a:noFill/>
          <a:ln>
            <a:noFill/>
          </a:ln>
        </p:spPr>
        <p:txBody>
          <a:bodyPr spcFirstLastPara="1" wrap="square" lIns="205725" tIns="102850" rIns="205725" bIns="102850" anchor="t" anchorCtr="0">
            <a:noAutofit/>
          </a:bodyPr>
          <a:lstStyle>
            <a:lvl1pPr lvl="0" algn="l">
              <a:spcBef>
                <a:spcPts val="0"/>
              </a:spcBef>
              <a:spcAft>
                <a:spcPts val="0"/>
              </a:spcAft>
              <a:buClr>
                <a:schemeClr val="dk1"/>
              </a:buClr>
              <a:buSzPts val="9000"/>
              <a:buFont typeface="Calibri"/>
              <a:buNone/>
              <a:defRPr sz="9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37643" y="9156149"/>
            <a:ext cx="12241530" cy="4725590"/>
          </a:xfrm>
          <a:prstGeom prst="rect">
            <a:avLst/>
          </a:prstGeom>
          <a:noFill/>
          <a:ln>
            <a:noFill/>
          </a:ln>
        </p:spPr>
        <p:txBody>
          <a:bodyPr spcFirstLastPara="1" wrap="square" lIns="205725" tIns="102850" rIns="205725" bIns="102850" anchor="b" anchorCtr="0">
            <a:noAutofit/>
          </a:bodyPr>
          <a:lstStyle>
            <a:lvl1pPr marL="457200" lvl="0" indent="-228600" algn="l">
              <a:spcBef>
                <a:spcPts val="900"/>
              </a:spcBef>
              <a:spcAft>
                <a:spcPts val="0"/>
              </a:spcAft>
              <a:buClr>
                <a:srgbClr val="888888"/>
              </a:buClr>
              <a:buSzPts val="4500"/>
              <a:buNone/>
              <a:defRPr sz="4500">
                <a:solidFill>
                  <a:srgbClr val="888888"/>
                </a:solidFill>
              </a:defRPr>
            </a:lvl1pPr>
            <a:lvl2pPr marL="914400" lvl="1" indent="-228600" algn="l">
              <a:spcBef>
                <a:spcPts val="820"/>
              </a:spcBef>
              <a:spcAft>
                <a:spcPts val="0"/>
              </a:spcAft>
              <a:buClr>
                <a:srgbClr val="888888"/>
              </a:buClr>
              <a:buSzPts val="4100"/>
              <a:buNone/>
              <a:defRPr sz="4100">
                <a:solidFill>
                  <a:srgbClr val="888888"/>
                </a:solidFill>
              </a:defRPr>
            </a:lvl2pPr>
            <a:lvl3pPr marL="1371600" lvl="2" indent="-228600" algn="l">
              <a:spcBef>
                <a:spcPts val="720"/>
              </a:spcBef>
              <a:spcAft>
                <a:spcPts val="0"/>
              </a:spcAft>
              <a:buClr>
                <a:srgbClr val="888888"/>
              </a:buClr>
              <a:buSzPts val="3600"/>
              <a:buNone/>
              <a:defRPr sz="3600">
                <a:solidFill>
                  <a:srgbClr val="888888"/>
                </a:solidFill>
              </a:defRPr>
            </a:lvl3pPr>
            <a:lvl4pPr marL="1828800" lvl="3" indent="-228600" algn="l">
              <a:spcBef>
                <a:spcPts val="640"/>
              </a:spcBef>
              <a:spcAft>
                <a:spcPts val="0"/>
              </a:spcAft>
              <a:buClr>
                <a:srgbClr val="888888"/>
              </a:buClr>
              <a:buSzPts val="3200"/>
              <a:buNone/>
              <a:defRPr sz="3200">
                <a:solidFill>
                  <a:srgbClr val="888888"/>
                </a:solidFill>
              </a:defRPr>
            </a:lvl4pPr>
            <a:lvl5pPr marL="2286000" lvl="4" indent="-228600" algn="l">
              <a:spcBef>
                <a:spcPts val="640"/>
              </a:spcBef>
              <a:spcAft>
                <a:spcPts val="0"/>
              </a:spcAft>
              <a:buClr>
                <a:srgbClr val="888888"/>
              </a:buClr>
              <a:buSzPts val="3200"/>
              <a:buNone/>
              <a:defRPr sz="3200">
                <a:solidFill>
                  <a:srgbClr val="888888"/>
                </a:solidFill>
              </a:defRPr>
            </a:lvl5pPr>
            <a:lvl6pPr marL="2743200" lvl="5" indent="-228600" algn="l">
              <a:spcBef>
                <a:spcPts val="640"/>
              </a:spcBef>
              <a:spcAft>
                <a:spcPts val="0"/>
              </a:spcAft>
              <a:buClr>
                <a:srgbClr val="888888"/>
              </a:buClr>
              <a:buSzPts val="3200"/>
              <a:buNone/>
              <a:defRPr sz="3200">
                <a:solidFill>
                  <a:srgbClr val="888888"/>
                </a:solidFill>
              </a:defRPr>
            </a:lvl6pPr>
            <a:lvl7pPr marL="3200400" lvl="6" indent="-228600" algn="l">
              <a:spcBef>
                <a:spcPts val="640"/>
              </a:spcBef>
              <a:spcAft>
                <a:spcPts val="0"/>
              </a:spcAft>
              <a:buClr>
                <a:srgbClr val="888888"/>
              </a:buClr>
              <a:buSzPts val="3200"/>
              <a:buNone/>
              <a:defRPr sz="3200">
                <a:solidFill>
                  <a:srgbClr val="888888"/>
                </a:solidFill>
              </a:defRPr>
            </a:lvl7pPr>
            <a:lvl8pPr marL="3657600" lvl="7" indent="-228600" algn="l">
              <a:spcBef>
                <a:spcPts val="640"/>
              </a:spcBef>
              <a:spcAft>
                <a:spcPts val="0"/>
              </a:spcAft>
              <a:buClr>
                <a:srgbClr val="888888"/>
              </a:buClr>
              <a:buSzPts val="3200"/>
              <a:buNone/>
              <a:defRPr sz="3200">
                <a:solidFill>
                  <a:srgbClr val="888888"/>
                </a:solidFill>
              </a:defRPr>
            </a:lvl8pPr>
            <a:lvl9pPr marL="4114800" lvl="8" indent="-228600" algn="l">
              <a:spcBef>
                <a:spcPts val="640"/>
              </a:spcBef>
              <a:spcAft>
                <a:spcPts val="0"/>
              </a:spcAft>
              <a:buClr>
                <a:srgbClr val="888888"/>
              </a:buClr>
              <a:buSzPts val="3200"/>
              <a:buNone/>
              <a:defRPr sz="3200">
                <a:solidFill>
                  <a:srgbClr val="888888"/>
                </a:solidFill>
              </a:defRPr>
            </a:lvl9pPr>
          </a:lstStyle>
          <a:p>
            <a:endParaRPr/>
          </a:p>
        </p:txBody>
      </p:sp>
      <p:sp>
        <p:nvSpPr>
          <p:cNvPr id="26" name="Google Shape;26;p4"/>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90" y="865110"/>
            <a:ext cx="12961620" cy="3600450"/>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720092" y="5040633"/>
            <a:ext cx="6360795" cy="14256783"/>
          </a:xfrm>
          <a:prstGeom prst="rect">
            <a:avLst/>
          </a:prstGeom>
          <a:noFill/>
          <a:ln>
            <a:noFill/>
          </a:ln>
        </p:spPr>
        <p:txBody>
          <a:bodyPr spcFirstLastPara="1" wrap="square" lIns="205725" tIns="102850" rIns="205725" bIns="102850" anchor="t" anchorCtr="0">
            <a:noAutofit/>
          </a:bodyPr>
          <a:lstStyle>
            <a:lvl1pPr marL="457200" lvl="0" indent="-628650" algn="l">
              <a:spcBef>
                <a:spcPts val="1260"/>
              </a:spcBef>
              <a:spcAft>
                <a:spcPts val="0"/>
              </a:spcAft>
              <a:buClr>
                <a:schemeClr val="dk1"/>
              </a:buClr>
              <a:buSzPts val="6300"/>
              <a:buChar char="•"/>
              <a:defRPr sz="6300"/>
            </a:lvl1pPr>
            <a:lvl2pPr marL="914400" lvl="1" indent="-571500" algn="l">
              <a:spcBef>
                <a:spcPts val="1080"/>
              </a:spcBef>
              <a:spcAft>
                <a:spcPts val="0"/>
              </a:spcAft>
              <a:buClr>
                <a:schemeClr val="dk1"/>
              </a:buClr>
              <a:buSzPts val="5400"/>
              <a:buChar char="–"/>
              <a:defRPr sz="5400"/>
            </a:lvl2pPr>
            <a:lvl3pPr marL="1371600" lvl="2" indent="-514350" algn="l">
              <a:spcBef>
                <a:spcPts val="900"/>
              </a:spcBef>
              <a:spcAft>
                <a:spcPts val="0"/>
              </a:spcAft>
              <a:buClr>
                <a:schemeClr val="dk1"/>
              </a:buClr>
              <a:buSzPts val="4500"/>
              <a:buChar char="•"/>
              <a:defRPr sz="4500"/>
            </a:lvl3pPr>
            <a:lvl4pPr marL="1828800" lvl="3" indent="-488950" algn="l">
              <a:spcBef>
                <a:spcPts val="820"/>
              </a:spcBef>
              <a:spcAft>
                <a:spcPts val="0"/>
              </a:spcAft>
              <a:buClr>
                <a:schemeClr val="dk1"/>
              </a:buClr>
              <a:buSzPts val="4100"/>
              <a:buChar char="–"/>
              <a:defRPr sz="4100"/>
            </a:lvl4pPr>
            <a:lvl5pPr marL="2286000" lvl="4" indent="-488950" algn="l">
              <a:spcBef>
                <a:spcPts val="820"/>
              </a:spcBef>
              <a:spcAft>
                <a:spcPts val="0"/>
              </a:spcAft>
              <a:buClr>
                <a:schemeClr val="dk1"/>
              </a:buClr>
              <a:buSzPts val="4100"/>
              <a:buChar char="»"/>
              <a:defRPr sz="4100"/>
            </a:lvl5pPr>
            <a:lvl6pPr marL="2743200" lvl="5" indent="-488950" algn="l">
              <a:spcBef>
                <a:spcPts val="820"/>
              </a:spcBef>
              <a:spcAft>
                <a:spcPts val="0"/>
              </a:spcAft>
              <a:buClr>
                <a:schemeClr val="dk1"/>
              </a:buClr>
              <a:buSzPts val="4100"/>
              <a:buChar char="•"/>
              <a:defRPr sz="4100"/>
            </a:lvl6pPr>
            <a:lvl7pPr marL="3200400" lvl="6" indent="-488950" algn="l">
              <a:spcBef>
                <a:spcPts val="820"/>
              </a:spcBef>
              <a:spcAft>
                <a:spcPts val="0"/>
              </a:spcAft>
              <a:buClr>
                <a:schemeClr val="dk1"/>
              </a:buClr>
              <a:buSzPts val="4100"/>
              <a:buChar char="•"/>
              <a:defRPr sz="4100"/>
            </a:lvl7pPr>
            <a:lvl8pPr marL="3657600" lvl="7" indent="-488950" algn="l">
              <a:spcBef>
                <a:spcPts val="820"/>
              </a:spcBef>
              <a:spcAft>
                <a:spcPts val="0"/>
              </a:spcAft>
              <a:buClr>
                <a:schemeClr val="dk1"/>
              </a:buClr>
              <a:buSzPts val="4100"/>
              <a:buChar char="•"/>
              <a:defRPr sz="4100"/>
            </a:lvl8pPr>
            <a:lvl9pPr marL="4114800" lvl="8" indent="-488950" algn="l">
              <a:spcBef>
                <a:spcPts val="820"/>
              </a:spcBef>
              <a:spcAft>
                <a:spcPts val="0"/>
              </a:spcAft>
              <a:buClr>
                <a:schemeClr val="dk1"/>
              </a:buClr>
              <a:buSzPts val="4100"/>
              <a:buChar char="•"/>
              <a:defRPr sz="4100"/>
            </a:lvl9pPr>
          </a:lstStyle>
          <a:p>
            <a:endParaRPr/>
          </a:p>
        </p:txBody>
      </p:sp>
      <p:sp>
        <p:nvSpPr>
          <p:cNvPr id="32" name="Google Shape;32;p5"/>
          <p:cNvSpPr txBox="1">
            <a:spLocks noGrp="1"/>
          </p:cNvSpPr>
          <p:nvPr>
            <p:ph type="body" idx="2"/>
          </p:nvPr>
        </p:nvSpPr>
        <p:spPr>
          <a:xfrm>
            <a:off x="7320917" y="5040633"/>
            <a:ext cx="6360795" cy="14256783"/>
          </a:xfrm>
          <a:prstGeom prst="rect">
            <a:avLst/>
          </a:prstGeom>
          <a:noFill/>
          <a:ln>
            <a:noFill/>
          </a:ln>
        </p:spPr>
        <p:txBody>
          <a:bodyPr spcFirstLastPara="1" wrap="square" lIns="205725" tIns="102850" rIns="205725" bIns="102850" anchor="t" anchorCtr="0">
            <a:noAutofit/>
          </a:bodyPr>
          <a:lstStyle>
            <a:lvl1pPr marL="457200" lvl="0" indent="-628650" algn="l">
              <a:spcBef>
                <a:spcPts val="1260"/>
              </a:spcBef>
              <a:spcAft>
                <a:spcPts val="0"/>
              </a:spcAft>
              <a:buClr>
                <a:schemeClr val="dk1"/>
              </a:buClr>
              <a:buSzPts val="6300"/>
              <a:buChar char="•"/>
              <a:defRPr sz="6300"/>
            </a:lvl1pPr>
            <a:lvl2pPr marL="914400" lvl="1" indent="-571500" algn="l">
              <a:spcBef>
                <a:spcPts val="1080"/>
              </a:spcBef>
              <a:spcAft>
                <a:spcPts val="0"/>
              </a:spcAft>
              <a:buClr>
                <a:schemeClr val="dk1"/>
              </a:buClr>
              <a:buSzPts val="5400"/>
              <a:buChar char="–"/>
              <a:defRPr sz="5400"/>
            </a:lvl2pPr>
            <a:lvl3pPr marL="1371600" lvl="2" indent="-514350" algn="l">
              <a:spcBef>
                <a:spcPts val="900"/>
              </a:spcBef>
              <a:spcAft>
                <a:spcPts val="0"/>
              </a:spcAft>
              <a:buClr>
                <a:schemeClr val="dk1"/>
              </a:buClr>
              <a:buSzPts val="4500"/>
              <a:buChar char="•"/>
              <a:defRPr sz="4500"/>
            </a:lvl3pPr>
            <a:lvl4pPr marL="1828800" lvl="3" indent="-488950" algn="l">
              <a:spcBef>
                <a:spcPts val="820"/>
              </a:spcBef>
              <a:spcAft>
                <a:spcPts val="0"/>
              </a:spcAft>
              <a:buClr>
                <a:schemeClr val="dk1"/>
              </a:buClr>
              <a:buSzPts val="4100"/>
              <a:buChar char="–"/>
              <a:defRPr sz="4100"/>
            </a:lvl4pPr>
            <a:lvl5pPr marL="2286000" lvl="4" indent="-488950" algn="l">
              <a:spcBef>
                <a:spcPts val="820"/>
              </a:spcBef>
              <a:spcAft>
                <a:spcPts val="0"/>
              </a:spcAft>
              <a:buClr>
                <a:schemeClr val="dk1"/>
              </a:buClr>
              <a:buSzPts val="4100"/>
              <a:buChar char="»"/>
              <a:defRPr sz="4100"/>
            </a:lvl5pPr>
            <a:lvl6pPr marL="2743200" lvl="5" indent="-488950" algn="l">
              <a:spcBef>
                <a:spcPts val="820"/>
              </a:spcBef>
              <a:spcAft>
                <a:spcPts val="0"/>
              </a:spcAft>
              <a:buClr>
                <a:schemeClr val="dk1"/>
              </a:buClr>
              <a:buSzPts val="4100"/>
              <a:buChar char="•"/>
              <a:defRPr sz="4100"/>
            </a:lvl6pPr>
            <a:lvl7pPr marL="3200400" lvl="6" indent="-488950" algn="l">
              <a:spcBef>
                <a:spcPts val="820"/>
              </a:spcBef>
              <a:spcAft>
                <a:spcPts val="0"/>
              </a:spcAft>
              <a:buClr>
                <a:schemeClr val="dk1"/>
              </a:buClr>
              <a:buSzPts val="4100"/>
              <a:buChar char="•"/>
              <a:defRPr sz="4100"/>
            </a:lvl7pPr>
            <a:lvl8pPr marL="3657600" lvl="7" indent="-488950" algn="l">
              <a:spcBef>
                <a:spcPts val="820"/>
              </a:spcBef>
              <a:spcAft>
                <a:spcPts val="0"/>
              </a:spcAft>
              <a:buClr>
                <a:schemeClr val="dk1"/>
              </a:buClr>
              <a:buSzPts val="4100"/>
              <a:buChar char="•"/>
              <a:defRPr sz="4100"/>
            </a:lvl8pPr>
            <a:lvl9pPr marL="4114800" lvl="8" indent="-488950" algn="l">
              <a:spcBef>
                <a:spcPts val="820"/>
              </a:spcBef>
              <a:spcAft>
                <a:spcPts val="0"/>
              </a:spcAft>
              <a:buClr>
                <a:schemeClr val="dk1"/>
              </a:buClr>
              <a:buSzPts val="4100"/>
              <a:buChar char="•"/>
              <a:defRPr sz="4100"/>
            </a:lvl9pPr>
          </a:lstStyle>
          <a:p>
            <a:endParaRPr/>
          </a:p>
        </p:txBody>
      </p:sp>
      <p:sp>
        <p:nvSpPr>
          <p:cNvPr id="33" name="Google Shape;33;p5"/>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0090" y="865110"/>
            <a:ext cx="12961620" cy="3600450"/>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Clr>
                <a:schemeClr val="dk1"/>
              </a:buClr>
              <a:buSzPts val="99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0090" y="4835606"/>
            <a:ext cx="6363296" cy="2015250"/>
          </a:xfrm>
          <a:prstGeom prst="rect">
            <a:avLst/>
          </a:prstGeom>
          <a:noFill/>
          <a:ln>
            <a:noFill/>
          </a:ln>
        </p:spPr>
        <p:txBody>
          <a:bodyPr spcFirstLastPara="1" wrap="square" lIns="205725" tIns="102850" rIns="205725" bIns="102850" anchor="b" anchorCtr="0">
            <a:noAutofit/>
          </a:bodyPr>
          <a:lstStyle>
            <a:lvl1pPr marL="457200" lvl="0" indent="-228600" algn="l">
              <a:spcBef>
                <a:spcPts val="1080"/>
              </a:spcBef>
              <a:spcAft>
                <a:spcPts val="0"/>
              </a:spcAft>
              <a:buClr>
                <a:schemeClr val="dk1"/>
              </a:buClr>
              <a:buSzPts val="5400"/>
              <a:buNone/>
              <a:defRPr sz="5400" b="1"/>
            </a:lvl1pPr>
            <a:lvl2pPr marL="914400" lvl="1" indent="-228600" algn="l">
              <a:spcBef>
                <a:spcPts val="900"/>
              </a:spcBef>
              <a:spcAft>
                <a:spcPts val="0"/>
              </a:spcAft>
              <a:buClr>
                <a:schemeClr val="dk1"/>
              </a:buClr>
              <a:buSzPts val="4500"/>
              <a:buNone/>
              <a:defRPr sz="4500" b="1"/>
            </a:lvl2pPr>
            <a:lvl3pPr marL="1371600" lvl="2" indent="-228600" algn="l">
              <a:spcBef>
                <a:spcPts val="820"/>
              </a:spcBef>
              <a:spcAft>
                <a:spcPts val="0"/>
              </a:spcAft>
              <a:buClr>
                <a:schemeClr val="dk1"/>
              </a:buClr>
              <a:buSzPts val="4100"/>
              <a:buNone/>
              <a:defRPr sz="4100" b="1"/>
            </a:lvl3pPr>
            <a:lvl4pPr marL="1828800" lvl="3" indent="-228600" algn="l">
              <a:spcBef>
                <a:spcPts val="720"/>
              </a:spcBef>
              <a:spcAft>
                <a:spcPts val="0"/>
              </a:spcAft>
              <a:buClr>
                <a:schemeClr val="dk1"/>
              </a:buClr>
              <a:buSzPts val="3600"/>
              <a:buNone/>
              <a:defRPr sz="3600" b="1"/>
            </a:lvl4pPr>
            <a:lvl5pPr marL="2286000" lvl="4" indent="-228600" algn="l">
              <a:spcBef>
                <a:spcPts val="720"/>
              </a:spcBef>
              <a:spcAft>
                <a:spcPts val="0"/>
              </a:spcAft>
              <a:buClr>
                <a:schemeClr val="dk1"/>
              </a:buClr>
              <a:buSzPts val="3600"/>
              <a:buNone/>
              <a:defRPr sz="3600" b="1"/>
            </a:lvl5pPr>
            <a:lvl6pPr marL="2743200" lvl="5" indent="-228600" algn="l">
              <a:spcBef>
                <a:spcPts val="720"/>
              </a:spcBef>
              <a:spcAft>
                <a:spcPts val="0"/>
              </a:spcAft>
              <a:buClr>
                <a:schemeClr val="dk1"/>
              </a:buClr>
              <a:buSzPts val="3600"/>
              <a:buNone/>
              <a:defRPr sz="3600" b="1"/>
            </a:lvl6pPr>
            <a:lvl7pPr marL="3200400" lvl="6" indent="-228600" algn="l">
              <a:spcBef>
                <a:spcPts val="720"/>
              </a:spcBef>
              <a:spcAft>
                <a:spcPts val="0"/>
              </a:spcAft>
              <a:buClr>
                <a:schemeClr val="dk1"/>
              </a:buClr>
              <a:buSzPts val="3600"/>
              <a:buNone/>
              <a:defRPr sz="3600" b="1"/>
            </a:lvl7pPr>
            <a:lvl8pPr marL="3657600" lvl="7" indent="-228600" algn="l">
              <a:spcBef>
                <a:spcPts val="720"/>
              </a:spcBef>
              <a:spcAft>
                <a:spcPts val="0"/>
              </a:spcAft>
              <a:buClr>
                <a:schemeClr val="dk1"/>
              </a:buClr>
              <a:buSzPts val="3600"/>
              <a:buNone/>
              <a:defRPr sz="3600" b="1"/>
            </a:lvl8pPr>
            <a:lvl9pPr marL="4114800" lvl="8" indent="-228600" algn="l">
              <a:spcBef>
                <a:spcPts val="720"/>
              </a:spcBef>
              <a:spcAft>
                <a:spcPts val="0"/>
              </a:spcAft>
              <a:buClr>
                <a:schemeClr val="dk1"/>
              </a:buClr>
              <a:buSzPts val="3600"/>
              <a:buNone/>
              <a:defRPr sz="3600" b="1"/>
            </a:lvl9pPr>
          </a:lstStyle>
          <a:p>
            <a:endParaRPr/>
          </a:p>
        </p:txBody>
      </p:sp>
      <p:sp>
        <p:nvSpPr>
          <p:cNvPr id="39" name="Google Shape;39;p6"/>
          <p:cNvSpPr txBox="1">
            <a:spLocks noGrp="1"/>
          </p:cNvSpPr>
          <p:nvPr>
            <p:ph type="body" idx="2"/>
          </p:nvPr>
        </p:nvSpPr>
        <p:spPr>
          <a:xfrm>
            <a:off x="720090" y="6850858"/>
            <a:ext cx="6363296" cy="12446558"/>
          </a:xfrm>
          <a:prstGeom prst="rect">
            <a:avLst/>
          </a:prstGeom>
          <a:noFill/>
          <a:ln>
            <a:noFill/>
          </a:ln>
        </p:spPr>
        <p:txBody>
          <a:bodyPr spcFirstLastPara="1" wrap="square" lIns="205725" tIns="102850" rIns="205725" bIns="102850" anchor="t" anchorCtr="0">
            <a:noAutofit/>
          </a:bodyPr>
          <a:lstStyle>
            <a:lvl1pPr marL="457200" lvl="0" indent="-571500" algn="l">
              <a:spcBef>
                <a:spcPts val="1080"/>
              </a:spcBef>
              <a:spcAft>
                <a:spcPts val="0"/>
              </a:spcAft>
              <a:buClr>
                <a:schemeClr val="dk1"/>
              </a:buClr>
              <a:buSzPts val="5400"/>
              <a:buChar char="•"/>
              <a:defRPr sz="5400"/>
            </a:lvl1pPr>
            <a:lvl2pPr marL="914400" lvl="1" indent="-514350" algn="l">
              <a:spcBef>
                <a:spcPts val="900"/>
              </a:spcBef>
              <a:spcAft>
                <a:spcPts val="0"/>
              </a:spcAft>
              <a:buClr>
                <a:schemeClr val="dk1"/>
              </a:buClr>
              <a:buSzPts val="4500"/>
              <a:buChar char="–"/>
              <a:defRPr sz="4500"/>
            </a:lvl2pPr>
            <a:lvl3pPr marL="1371600" lvl="2" indent="-488950" algn="l">
              <a:spcBef>
                <a:spcPts val="820"/>
              </a:spcBef>
              <a:spcAft>
                <a:spcPts val="0"/>
              </a:spcAft>
              <a:buClr>
                <a:schemeClr val="dk1"/>
              </a:buClr>
              <a:buSzPts val="4100"/>
              <a:buChar char="•"/>
              <a:defRPr sz="4100"/>
            </a:lvl3pPr>
            <a:lvl4pPr marL="1828800" lvl="3" indent="-457200" algn="l">
              <a:spcBef>
                <a:spcPts val="720"/>
              </a:spcBef>
              <a:spcAft>
                <a:spcPts val="0"/>
              </a:spcAft>
              <a:buClr>
                <a:schemeClr val="dk1"/>
              </a:buClr>
              <a:buSzPts val="3600"/>
              <a:buChar char="–"/>
              <a:defRPr sz="3600"/>
            </a:lvl4pPr>
            <a:lvl5pPr marL="2286000" lvl="4" indent="-457200" algn="l">
              <a:spcBef>
                <a:spcPts val="720"/>
              </a:spcBef>
              <a:spcAft>
                <a:spcPts val="0"/>
              </a:spcAft>
              <a:buClr>
                <a:schemeClr val="dk1"/>
              </a:buClr>
              <a:buSzPts val="3600"/>
              <a:buChar char="»"/>
              <a:defRPr sz="3600"/>
            </a:lvl5pPr>
            <a:lvl6pPr marL="2743200" lvl="5" indent="-457200" algn="l">
              <a:spcBef>
                <a:spcPts val="720"/>
              </a:spcBef>
              <a:spcAft>
                <a:spcPts val="0"/>
              </a:spcAft>
              <a:buClr>
                <a:schemeClr val="dk1"/>
              </a:buClr>
              <a:buSzPts val="3600"/>
              <a:buChar char="•"/>
              <a:defRPr sz="3600"/>
            </a:lvl6pPr>
            <a:lvl7pPr marL="3200400" lvl="6" indent="-457200" algn="l">
              <a:spcBef>
                <a:spcPts val="720"/>
              </a:spcBef>
              <a:spcAft>
                <a:spcPts val="0"/>
              </a:spcAft>
              <a:buClr>
                <a:schemeClr val="dk1"/>
              </a:buClr>
              <a:buSzPts val="3600"/>
              <a:buChar char="•"/>
              <a:defRPr sz="3600"/>
            </a:lvl7pPr>
            <a:lvl8pPr marL="3657600" lvl="7" indent="-457200" algn="l">
              <a:spcBef>
                <a:spcPts val="720"/>
              </a:spcBef>
              <a:spcAft>
                <a:spcPts val="0"/>
              </a:spcAft>
              <a:buClr>
                <a:schemeClr val="dk1"/>
              </a:buClr>
              <a:buSzPts val="3600"/>
              <a:buChar char="•"/>
              <a:defRPr sz="3600"/>
            </a:lvl8pPr>
            <a:lvl9pPr marL="4114800" lvl="8" indent="-457200" algn="l">
              <a:spcBef>
                <a:spcPts val="720"/>
              </a:spcBef>
              <a:spcAft>
                <a:spcPts val="0"/>
              </a:spcAft>
              <a:buClr>
                <a:schemeClr val="dk1"/>
              </a:buClr>
              <a:buSzPts val="3600"/>
              <a:buChar char="•"/>
              <a:defRPr sz="3600"/>
            </a:lvl9pPr>
          </a:lstStyle>
          <a:p>
            <a:endParaRPr/>
          </a:p>
        </p:txBody>
      </p:sp>
      <p:sp>
        <p:nvSpPr>
          <p:cNvPr id="40" name="Google Shape;40;p6"/>
          <p:cNvSpPr txBox="1">
            <a:spLocks noGrp="1"/>
          </p:cNvSpPr>
          <p:nvPr>
            <p:ph type="body" idx="3"/>
          </p:nvPr>
        </p:nvSpPr>
        <p:spPr>
          <a:xfrm>
            <a:off x="7315915" y="4835606"/>
            <a:ext cx="6365796" cy="2015250"/>
          </a:xfrm>
          <a:prstGeom prst="rect">
            <a:avLst/>
          </a:prstGeom>
          <a:noFill/>
          <a:ln>
            <a:noFill/>
          </a:ln>
        </p:spPr>
        <p:txBody>
          <a:bodyPr spcFirstLastPara="1" wrap="square" lIns="205725" tIns="102850" rIns="205725" bIns="102850" anchor="b" anchorCtr="0">
            <a:noAutofit/>
          </a:bodyPr>
          <a:lstStyle>
            <a:lvl1pPr marL="457200" lvl="0" indent="-228600" algn="l">
              <a:spcBef>
                <a:spcPts val="1080"/>
              </a:spcBef>
              <a:spcAft>
                <a:spcPts val="0"/>
              </a:spcAft>
              <a:buClr>
                <a:schemeClr val="dk1"/>
              </a:buClr>
              <a:buSzPts val="5400"/>
              <a:buNone/>
              <a:defRPr sz="5400" b="1"/>
            </a:lvl1pPr>
            <a:lvl2pPr marL="914400" lvl="1" indent="-228600" algn="l">
              <a:spcBef>
                <a:spcPts val="900"/>
              </a:spcBef>
              <a:spcAft>
                <a:spcPts val="0"/>
              </a:spcAft>
              <a:buClr>
                <a:schemeClr val="dk1"/>
              </a:buClr>
              <a:buSzPts val="4500"/>
              <a:buNone/>
              <a:defRPr sz="4500" b="1"/>
            </a:lvl2pPr>
            <a:lvl3pPr marL="1371600" lvl="2" indent="-228600" algn="l">
              <a:spcBef>
                <a:spcPts val="820"/>
              </a:spcBef>
              <a:spcAft>
                <a:spcPts val="0"/>
              </a:spcAft>
              <a:buClr>
                <a:schemeClr val="dk1"/>
              </a:buClr>
              <a:buSzPts val="4100"/>
              <a:buNone/>
              <a:defRPr sz="4100" b="1"/>
            </a:lvl3pPr>
            <a:lvl4pPr marL="1828800" lvl="3" indent="-228600" algn="l">
              <a:spcBef>
                <a:spcPts val="720"/>
              </a:spcBef>
              <a:spcAft>
                <a:spcPts val="0"/>
              </a:spcAft>
              <a:buClr>
                <a:schemeClr val="dk1"/>
              </a:buClr>
              <a:buSzPts val="3600"/>
              <a:buNone/>
              <a:defRPr sz="3600" b="1"/>
            </a:lvl4pPr>
            <a:lvl5pPr marL="2286000" lvl="4" indent="-228600" algn="l">
              <a:spcBef>
                <a:spcPts val="720"/>
              </a:spcBef>
              <a:spcAft>
                <a:spcPts val="0"/>
              </a:spcAft>
              <a:buClr>
                <a:schemeClr val="dk1"/>
              </a:buClr>
              <a:buSzPts val="3600"/>
              <a:buNone/>
              <a:defRPr sz="3600" b="1"/>
            </a:lvl5pPr>
            <a:lvl6pPr marL="2743200" lvl="5" indent="-228600" algn="l">
              <a:spcBef>
                <a:spcPts val="720"/>
              </a:spcBef>
              <a:spcAft>
                <a:spcPts val="0"/>
              </a:spcAft>
              <a:buClr>
                <a:schemeClr val="dk1"/>
              </a:buClr>
              <a:buSzPts val="3600"/>
              <a:buNone/>
              <a:defRPr sz="3600" b="1"/>
            </a:lvl6pPr>
            <a:lvl7pPr marL="3200400" lvl="6" indent="-228600" algn="l">
              <a:spcBef>
                <a:spcPts val="720"/>
              </a:spcBef>
              <a:spcAft>
                <a:spcPts val="0"/>
              </a:spcAft>
              <a:buClr>
                <a:schemeClr val="dk1"/>
              </a:buClr>
              <a:buSzPts val="3600"/>
              <a:buNone/>
              <a:defRPr sz="3600" b="1"/>
            </a:lvl7pPr>
            <a:lvl8pPr marL="3657600" lvl="7" indent="-228600" algn="l">
              <a:spcBef>
                <a:spcPts val="720"/>
              </a:spcBef>
              <a:spcAft>
                <a:spcPts val="0"/>
              </a:spcAft>
              <a:buClr>
                <a:schemeClr val="dk1"/>
              </a:buClr>
              <a:buSzPts val="3600"/>
              <a:buNone/>
              <a:defRPr sz="3600" b="1"/>
            </a:lvl8pPr>
            <a:lvl9pPr marL="4114800" lvl="8" indent="-228600" algn="l">
              <a:spcBef>
                <a:spcPts val="720"/>
              </a:spcBef>
              <a:spcAft>
                <a:spcPts val="0"/>
              </a:spcAft>
              <a:buClr>
                <a:schemeClr val="dk1"/>
              </a:buClr>
              <a:buSzPts val="3600"/>
              <a:buNone/>
              <a:defRPr sz="3600" b="1"/>
            </a:lvl9pPr>
          </a:lstStyle>
          <a:p>
            <a:endParaRPr/>
          </a:p>
        </p:txBody>
      </p:sp>
      <p:sp>
        <p:nvSpPr>
          <p:cNvPr id="41" name="Google Shape;41;p6"/>
          <p:cNvSpPr txBox="1">
            <a:spLocks noGrp="1"/>
          </p:cNvSpPr>
          <p:nvPr>
            <p:ph type="body" idx="4"/>
          </p:nvPr>
        </p:nvSpPr>
        <p:spPr>
          <a:xfrm>
            <a:off x="7315915" y="6850858"/>
            <a:ext cx="6365796" cy="12446558"/>
          </a:xfrm>
          <a:prstGeom prst="rect">
            <a:avLst/>
          </a:prstGeom>
          <a:noFill/>
          <a:ln>
            <a:noFill/>
          </a:ln>
        </p:spPr>
        <p:txBody>
          <a:bodyPr spcFirstLastPara="1" wrap="square" lIns="205725" tIns="102850" rIns="205725" bIns="102850" anchor="t" anchorCtr="0">
            <a:noAutofit/>
          </a:bodyPr>
          <a:lstStyle>
            <a:lvl1pPr marL="457200" lvl="0" indent="-571500" algn="l">
              <a:spcBef>
                <a:spcPts val="1080"/>
              </a:spcBef>
              <a:spcAft>
                <a:spcPts val="0"/>
              </a:spcAft>
              <a:buClr>
                <a:schemeClr val="dk1"/>
              </a:buClr>
              <a:buSzPts val="5400"/>
              <a:buChar char="•"/>
              <a:defRPr sz="5400"/>
            </a:lvl1pPr>
            <a:lvl2pPr marL="914400" lvl="1" indent="-514350" algn="l">
              <a:spcBef>
                <a:spcPts val="900"/>
              </a:spcBef>
              <a:spcAft>
                <a:spcPts val="0"/>
              </a:spcAft>
              <a:buClr>
                <a:schemeClr val="dk1"/>
              </a:buClr>
              <a:buSzPts val="4500"/>
              <a:buChar char="–"/>
              <a:defRPr sz="4500"/>
            </a:lvl2pPr>
            <a:lvl3pPr marL="1371600" lvl="2" indent="-488950" algn="l">
              <a:spcBef>
                <a:spcPts val="820"/>
              </a:spcBef>
              <a:spcAft>
                <a:spcPts val="0"/>
              </a:spcAft>
              <a:buClr>
                <a:schemeClr val="dk1"/>
              </a:buClr>
              <a:buSzPts val="4100"/>
              <a:buChar char="•"/>
              <a:defRPr sz="4100"/>
            </a:lvl3pPr>
            <a:lvl4pPr marL="1828800" lvl="3" indent="-457200" algn="l">
              <a:spcBef>
                <a:spcPts val="720"/>
              </a:spcBef>
              <a:spcAft>
                <a:spcPts val="0"/>
              </a:spcAft>
              <a:buClr>
                <a:schemeClr val="dk1"/>
              </a:buClr>
              <a:buSzPts val="3600"/>
              <a:buChar char="–"/>
              <a:defRPr sz="3600"/>
            </a:lvl4pPr>
            <a:lvl5pPr marL="2286000" lvl="4" indent="-457200" algn="l">
              <a:spcBef>
                <a:spcPts val="720"/>
              </a:spcBef>
              <a:spcAft>
                <a:spcPts val="0"/>
              </a:spcAft>
              <a:buClr>
                <a:schemeClr val="dk1"/>
              </a:buClr>
              <a:buSzPts val="3600"/>
              <a:buChar char="»"/>
              <a:defRPr sz="3600"/>
            </a:lvl5pPr>
            <a:lvl6pPr marL="2743200" lvl="5" indent="-457200" algn="l">
              <a:spcBef>
                <a:spcPts val="720"/>
              </a:spcBef>
              <a:spcAft>
                <a:spcPts val="0"/>
              </a:spcAft>
              <a:buClr>
                <a:schemeClr val="dk1"/>
              </a:buClr>
              <a:buSzPts val="3600"/>
              <a:buChar char="•"/>
              <a:defRPr sz="3600"/>
            </a:lvl6pPr>
            <a:lvl7pPr marL="3200400" lvl="6" indent="-457200" algn="l">
              <a:spcBef>
                <a:spcPts val="720"/>
              </a:spcBef>
              <a:spcAft>
                <a:spcPts val="0"/>
              </a:spcAft>
              <a:buClr>
                <a:schemeClr val="dk1"/>
              </a:buClr>
              <a:buSzPts val="3600"/>
              <a:buChar char="•"/>
              <a:defRPr sz="3600"/>
            </a:lvl7pPr>
            <a:lvl8pPr marL="3657600" lvl="7" indent="-457200" algn="l">
              <a:spcBef>
                <a:spcPts val="720"/>
              </a:spcBef>
              <a:spcAft>
                <a:spcPts val="0"/>
              </a:spcAft>
              <a:buClr>
                <a:schemeClr val="dk1"/>
              </a:buClr>
              <a:buSzPts val="3600"/>
              <a:buChar char="•"/>
              <a:defRPr sz="3600"/>
            </a:lvl8pPr>
            <a:lvl9pPr marL="4114800" lvl="8" indent="-457200" algn="l">
              <a:spcBef>
                <a:spcPts val="720"/>
              </a:spcBef>
              <a:spcAft>
                <a:spcPts val="0"/>
              </a:spcAft>
              <a:buClr>
                <a:schemeClr val="dk1"/>
              </a:buClr>
              <a:buSzPts val="3600"/>
              <a:buChar char="•"/>
              <a:defRPr sz="3600"/>
            </a:lvl9pPr>
          </a:lstStyle>
          <a:p>
            <a:endParaRPr/>
          </a:p>
        </p:txBody>
      </p:sp>
      <p:sp>
        <p:nvSpPr>
          <p:cNvPr id="42" name="Google Shape;42;p6"/>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20090" y="865110"/>
            <a:ext cx="12961620" cy="3600450"/>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20093" y="860108"/>
            <a:ext cx="4738093" cy="3660458"/>
          </a:xfrm>
          <a:prstGeom prst="rect">
            <a:avLst/>
          </a:prstGeom>
          <a:noFill/>
          <a:ln>
            <a:noFill/>
          </a:ln>
        </p:spPr>
        <p:txBody>
          <a:bodyPr spcFirstLastPara="1" wrap="square" lIns="205725" tIns="102850" rIns="205725" bIns="102850" anchor="b" anchorCtr="0">
            <a:noAutofit/>
          </a:bodyPr>
          <a:lstStyle>
            <a:lvl1pPr lvl="0" algn="l">
              <a:spcBef>
                <a:spcPts val="0"/>
              </a:spcBef>
              <a:spcAft>
                <a:spcPts val="0"/>
              </a:spcAft>
              <a:buClr>
                <a:schemeClr val="dk1"/>
              </a:buClr>
              <a:buSzPts val="4500"/>
              <a:buFont typeface="Calibri"/>
              <a:buNone/>
              <a:defRPr sz="4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630704" y="860110"/>
            <a:ext cx="8051006" cy="18437306"/>
          </a:xfrm>
          <a:prstGeom prst="rect">
            <a:avLst/>
          </a:prstGeom>
          <a:noFill/>
          <a:ln>
            <a:noFill/>
          </a:ln>
        </p:spPr>
        <p:txBody>
          <a:bodyPr spcFirstLastPara="1" wrap="square" lIns="205725" tIns="102850" rIns="205725" bIns="102850" anchor="t" anchorCtr="0">
            <a:noAutofit/>
          </a:bodyPr>
          <a:lstStyle>
            <a:lvl1pPr marL="457200" lvl="0" indent="-685800" algn="l">
              <a:spcBef>
                <a:spcPts val="1440"/>
              </a:spcBef>
              <a:spcAft>
                <a:spcPts val="0"/>
              </a:spcAft>
              <a:buClr>
                <a:schemeClr val="dk1"/>
              </a:buClr>
              <a:buSzPts val="7200"/>
              <a:buChar char="•"/>
              <a:defRPr sz="7200"/>
            </a:lvl1pPr>
            <a:lvl2pPr marL="914400" lvl="1" indent="-628650" algn="l">
              <a:spcBef>
                <a:spcPts val="1260"/>
              </a:spcBef>
              <a:spcAft>
                <a:spcPts val="0"/>
              </a:spcAft>
              <a:buClr>
                <a:schemeClr val="dk1"/>
              </a:buClr>
              <a:buSzPts val="6300"/>
              <a:buChar char="–"/>
              <a:defRPr sz="6300"/>
            </a:lvl2pPr>
            <a:lvl3pPr marL="1371600" lvl="2" indent="-571500" algn="l">
              <a:spcBef>
                <a:spcPts val="1080"/>
              </a:spcBef>
              <a:spcAft>
                <a:spcPts val="0"/>
              </a:spcAft>
              <a:buClr>
                <a:schemeClr val="dk1"/>
              </a:buClr>
              <a:buSzPts val="5400"/>
              <a:buChar char="•"/>
              <a:defRPr sz="5400"/>
            </a:lvl3pPr>
            <a:lvl4pPr marL="1828800" lvl="3" indent="-514350" algn="l">
              <a:spcBef>
                <a:spcPts val="900"/>
              </a:spcBef>
              <a:spcAft>
                <a:spcPts val="0"/>
              </a:spcAft>
              <a:buClr>
                <a:schemeClr val="dk1"/>
              </a:buClr>
              <a:buSzPts val="4500"/>
              <a:buChar char="–"/>
              <a:defRPr sz="4500"/>
            </a:lvl4pPr>
            <a:lvl5pPr marL="2286000" lvl="4" indent="-514350" algn="l">
              <a:spcBef>
                <a:spcPts val="900"/>
              </a:spcBef>
              <a:spcAft>
                <a:spcPts val="0"/>
              </a:spcAft>
              <a:buClr>
                <a:schemeClr val="dk1"/>
              </a:buClr>
              <a:buSzPts val="4500"/>
              <a:buChar char="»"/>
              <a:defRPr sz="4500"/>
            </a:lvl5pPr>
            <a:lvl6pPr marL="2743200" lvl="5" indent="-514350" algn="l">
              <a:spcBef>
                <a:spcPts val="900"/>
              </a:spcBef>
              <a:spcAft>
                <a:spcPts val="0"/>
              </a:spcAft>
              <a:buClr>
                <a:schemeClr val="dk1"/>
              </a:buClr>
              <a:buSzPts val="4500"/>
              <a:buChar char="•"/>
              <a:defRPr sz="4500"/>
            </a:lvl6pPr>
            <a:lvl7pPr marL="3200400" lvl="6" indent="-514350" algn="l">
              <a:spcBef>
                <a:spcPts val="900"/>
              </a:spcBef>
              <a:spcAft>
                <a:spcPts val="0"/>
              </a:spcAft>
              <a:buClr>
                <a:schemeClr val="dk1"/>
              </a:buClr>
              <a:buSzPts val="4500"/>
              <a:buChar char="•"/>
              <a:defRPr sz="4500"/>
            </a:lvl7pPr>
            <a:lvl8pPr marL="3657600" lvl="7" indent="-514350" algn="l">
              <a:spcBef>
                <a:spcPts val="900"/>
              </a:spcBef>
              <a:spcAft>
                <a:spcPts val="0"/>
              </a:spcAft>
              <a:buClr>
                <a:schemeClr val="dk1"/>
              </a:buClr>
              <a:buSzPts val="4500"/>
              <a:buChar char="•"/>
              <a:defRPr sz="4500"/>
            </a:lvl8pPr>
            <a:lvl9pPr marL="4114800" lvl="8" indent="-514350" algn="l">
              <a:spcBef>
                <a:spcPts val="900"/>
              </a:spcBef>
              <a:spcAft>
                <a:spcPts val="0"/>
              </a:spcAft>
              <a:buClr>
                <a:schemeClr val="dk1"/>
              </a:buClr>
              <a:buSzPts val="4500"/>
              <a:buChar char="•"/>
              <a:defRPr sz="4500"/>
            </a:lvl9pPr>
          </a:lstStyle>
          <a:p>
            <a:endParaRPr/>
          </a:p>
        </p:txBody>
      </p:sp>
      <p:sp>
        <p:nvSpPr>
          <p:cNvPr id="57" name="Google Shape;57;p9"/>
          <p:cNvSpPr txBox="1">
            <a:spLocks noGrp="1"/>
          </p:cNvSpPr>
          <p:nvPr>
            <p:ph type="body" idx="2"/>
          </p:nvPr>
        </p:nvSpPr>
        <p:spPr>
          <a:xfrm>
            <a:off x="720093" y="4520567"/>
            <a:ext cx="4738093" cy="14776847"/>
          </a:xfrm>
          <a:prstGeom prst="rect">
            <a:avLst/>
          </a:prstGeom>
          <a:noFill/>
          <a:ln>
            <a:noFill/>
          </a:ln>
        </p:spPr>
        <p:txBody>
          <a:bodyPr spcFirstLastPara="1" wrap="square" lIns="205725" tIns="102850" rIns="205725" bIns="102850" anchor="t" anchorCtr="0">
            <a:noAutofit/>
          </a:bodyPr>
          <a:lstStyle>
            <a:lvl1pPr marL="457200" lvl="0" indent="-228600" algn="l">
              <a:spcBef>
                <a:spcPts val="640"/>
              </a:spcBef>
              <a:spcAft>
                <a:spcPts val="0"/>
              </a:spcAft>
              <a:buClr>
                <a:schemeClr val="dk1"/>
              </a:buClr>
              <a:buSzPts val="3200"/>
              <a:buNone/>
              <a:defRPr sz="3200"/>
            </a:lvl1pPr>
            <a:lvl2pPr marL="914400" lvl="1" indent="-228600" algn="l">
              <a:spcBef>
                <a:spcPts val="540"/>
              </a:spcBef>
              <a:spcAft>
                <a:spcPts val="0"/>
              </a:spcAft>
              <a:buClr>
                <a:schemeClr val="dk1"/>
              </a:buClr>
              <a:buSzPts val="2700"/>
              <a:buNone/>
              <a:defRPr sz="2700"/>
            </a:lvl2pPr>
            <a:lvl3pPr marL="1371600" lvl="2" indent="-228600" algn="l">
              <a:spcBef>
                <a:spcPts val="460"/>
              </a:spcBef>
              <a:spcAft>
                <a:spcPts val="0"/>
              </a:spcAft>
              <a:buClr>
                <a:schemeClr val="dk1"/>
              </a:buClr>
              <a:buSzPts val="2300"/>
              <a:buNone/>
              <a:defRPr sz="2300"/>
            </a:lvl3pPr>
            <a:lvl4pPr marL="1828800" lvl="3" indent="-228600" algn="l">
              <a:spcBef>
                <a:spcPts val="400"/>
              </a:spcBef>
              <a:spcAft>
                <a:spcPts val="0"/>
              </a:spcAft>
              <a:buClr>
                <a:schemeClr val="dk1"/>
              </a:buClr>
              <a:buSzPts val="2000"/>
              <a:buNone/>
              <a:defRPr sz="2000"/>
            </a:lvl4pPr>
            <a:lvl5pPr marL="2286000" lvl="4" indent="-228600" algn="l">
              <a:spcBef>
                <a:spcPts val="400"/>
              </a:spcBef>
              <a:spcAft>
                <a:spcPts val="0"/>
              </a:spcAft>
              <a:buClr>
                <a:schemeClr val="dk1"/>
              </a:buClr>
              <a:buSzPts val="2000"/>
              <a:buNone/>
              <a:defRPr sz="2000"/>
            </a:lvl5pPr>
            <a:lvl6pPr marL="2743200" lvl="5" indent="-228600" algn="l">
              <a:spcBef>
                <a:spcPts val="400"/>
              </a:spcBef>
              <a:spcAft>
                <a:spcPts val="0"/>
              </a:spcAft>
              <a:buClr>
                <a:schemeClr val="dk1"/>
              </a:buClr>
              <a:buSzPts val="2000"/>
              <a:buNone/>
              <a:defRPr sz="2000"/>
            </a:lvl6pPr>
            <a:lvl7pPr marL="3200400" lvl="6" indent="-228600" algn="l">
              <a:spcBef>
                <a:spcPts val="400"/>
              </a:spcBef>
              <a:spcAft>
                <a:spcPts val="0"/>
              </a:spcAft>
              <a:buClr>
                <a:schemeClr val="dk1"/>
              </a:buClr>
              <a:buSzPts val="2000"/>
              <a:buNone/>
              <a:defRPr sz="2000"/>
            </a:lvl7pPr>
            <a:lvl8pPr marL="3657600" lvl="7" indent="-228600" algn="l">
              <a:spcBef>
                <a:spcPts val="400"/>
              </a:spcBef>
              <a:spcAft>
                <a:spcPts val="0"/>
              </a:spcAft>
              <a:buClr>
                <a:schemeClr val="dk1"/>
              </a:buClr>
              <a:buSzPts val="2000"/>
              <a:buNone/>
              <a:defRPr sz="2000"/>
            </a:lvl8pPr>
            <a:lvl9pPr marL="4114800" lvl="8" indent="-228600" algn="l">
              <a:spcBef>
                <a:spcPts val="400"/>
              </a:spcBef>
              <a:spcAft>
                <a:spcPts val="0"/>
              </a:spcAft>
              <a:buClr>
                <a:schemeClr val="dk1"/>
              </a:buClr>
              <a:buSzPts val="2000"/>
              <a:buNone/>
              <a:defRPr sz="2000"/>
            </a:lvl9pPr>
          </a:lstStyle>
          <a:p>
            <a:endParaRPr/>
          </a:p>
        </p:txBody>
      </p:sp>
      <p:sp>
        <p:nvSpPr>
          <p:cNvPr id="58" name="Google Shape;58;p9"/>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822854" y="15121891"/>
            <a:ext cx="8641080" cy="1785225"/>
          </a:xfrm>
          <a:prstGeom prst="rect">
            <a:avLst/>
          </a:prstGeom>
          <a:noFill/>
          <a:ln>
            <a:noFill/>
          </a:ln>
        </p:spPr>
        <p:txBody>
          <a:bodyPr spcFirstLastPara="1" wrap="square" lIns="205725" tIns="102850" rIns="205725" bIns="102850" anchor="b" anchorCtr="0">
            <a:noAutofit/>
          </a:bodyPr>
          <a:lstStyle>
            <a:lvl1pPr lvl="0" algn="l">
              <a:spcBef>
                <a:spcPts val="0"/>
              </a:spcBef>
              <a:spcAft>
                <a:spcPts val="0"/>
              </a:spcAft>
              <a:buClr>
                <a:schemeClr val="dk1"/>
              </a:buClr>
              <a:buSzPts val="4500"/>
              <a:buFont typeface="Calibri"/>
              <a:buNone/>
              <a:defRPr sz="4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822854" y="1930241"/>
            <a:ext cx="8641080" cy="12961620"/>
          </a:xfrm>
          <a:prstGeom prst="rect">
            <a:avLst/>
          </a:prstGeom>
          <a:noFill/>
          <a:ln>
            <a:noFill/>
          </a:ln>
        </p:spPr>
        <p:txBody>
          <a:bodyPr spcFirstLastPara="1" wrap="square" lIns="205725" tIns="102850" rIns="205725" bIns="102850" anchor="t" anchorCtr="0">
            <a:noAutofit/>
          </a:bodyPr>
          <a:lstStyle>
            <a:lvl1pPr marR="0" lvl="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1pPr>
            <a:lvl2pPr marR="0" lvl="1" algn="l" rtl="0">
              <a:spcBef>
                <a:spcPts val="1260"/>
              </a:spcBef>
              <a:spcAft>
                <a:spcPts val="0"/>
              </a:spcAft>
              <a:buClr>
                <a:schemeClr val="dk1"/>
              </a:buClr>
              <a:buSzPts val="6300"/>
              <a:buFont typeface="Arial"/>
              <a:buNone/>
              <a:defRPr sz="6300" b="0" i="0" u="none" strike="noStrike" cap="none">
                <a:solidFill>
                  <a:schemeClr val="dk1"/>
                </a:solidFill>
                <a:latin typeface="Calibri"/>
                <a:ea typeface="Calibri"/>
                <a:cs typeface="Calibri"/>
                <a:sym typeface="Calibri"/>
              </a:defRPr>
            </a:lvl2pPr>
            <a:lvl3pPr marR="0" lvl="2" algn="l" rtl="0">
              <a:spcBef>
                <a:spcPts val="108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3pPr>
            <a:lvl4pPr marR="0" lvl="3" algn="l" rtl="0">
              <a:spcBef>
                <a:spcPts val="900"/>
              </a:spcBef>
              <a:spcAft>
                <a:spcPts val="0"/>
              </a:spcAft>
              <a:buClr>
                <a:schemeClr val="dk1"/>
              </a:buClr>
              <a:buSzPts val="4500"/>
              <a:buFont typeface="Arial"/>
              <a:buNone/>
              <a:defRPr sz="4500" b="0" i="0" u="none" strike="noStrike" cap="none">
                <a:solidFill>
                  <a:schemeClr val="dk1"/>
                </a:solidFill>
                <a:latin typeface="Calibri"/>
                <a:ea typeface="Calibri"/>
                <a:cs typeface="Calibri"/>
                <a:sym typeface="Calibri"/>
              </a:defRPr>
            </a:lvl4pPr>
            <a:lvl5pPr marR="0" lvl="4" algn="l" rtl="0">
              <a:spcBef>
                <a:spcPts val="900"/>
              </a:spcBef>
              <a:spcAft>
                <a:spcPts val="0"/>
              </a:spcAft>
              <a:buClr>
                <a:schemeClr val="dk1"/>
              </a:buClr>
              <a:buSzPts val="4500"/>
              <a:buFont typeface="Arial"/>
              <a:buNone/>
              <a:defRPr sz="4500" b="0" i="0" u="none" strike="noStrike" cap="none">
                <a:solidFill>
                  <a:schemeClr val="dk1"/>
                </a:solidFill>
                <a:latin typeface="Calibri"/>
                <a:ea typeface="Calibri"/>
                <a:cs typeface="Calibri"/>
                <a:sym typeface="Calibri"/>
              </a:defRPr>
            </a:lvl5pPr>
            <a:lvl6pPr marR="0" lvl="5" algn="l" rtl="0">
              <a:spcBef>
                <a:spcPts val="900"/>
              </a:spcBef>
              <a:spcAft>
                <a:spcPts val="0"/>
              </a:spcAft>
              <a:buClr>
                <a:schemeClr val="dk1"/>
              </a:buClr>
              <a:buSzPts val="4500"/>
              <a:buFont typeface="Arial"/>
              <a:buNone/>
              <a:defRPr sz="4500" b="0" i="0" u="none" strike="noStrike" cap="none">
                <a:solidFill>
                  <a:schemeClr val="dk1"/>
                </a:solidFill>
                <a:latin typeface="Calibri"/>
                <a:ea typeface="Calibri"/>
                <a:cs typeface="Calibri"/>
                <a:sym typeface="Calibri"/>
              </a:defRPr>
            </a:lvl6pPr>
            <a:lvl7pPr marR="0" lvl="6" algn="l" rtl="0">
              <a:spcBef>
                <a:spcPts val="900"/>
              </a:spcBef>
              <a:spcAft>
                <a:spcPts val="0"/>
              </a:spcAft>
              <a:buClr>
                <a:schemeClr val="dk1"/>
              </a:buClr>
              <a:buSzPts val="4500"/>
              <a:buFont typeface="Arial"/>
              <a:buNone/>
              <a:defRPr sz="4500" b="0" i="0" u="none" strike="noStrike" cap="none">
                <a:solidFill>
                  <a:schemeClr val="dk1"/>
                </a:solidFill>
                <a:latin typeface="Calibri"/>
                <a:ea typeface="Calibri"/>
                <a:cs typeface="Calibri"/>
                <a:sym typeface="Calibri"/>
              </a:defRPr>
            </a:lvl7pPr>
            <a:lvl8pPr marR="0" lvl="7" algn="l" rtl="0">
              <a:spcBef>
                <a:spcPts val="900"/>
              </a:spcBef>
              <a:spcAft>
                <a:spcPts val="0"/>
              </a:spcAft>
              <a:buClr>
                <a:schemeClr val="dk1"/>
              </a:buClr>
              <a:buSzPts val="4500"/>
              <a:buFont typeface="Arial"/>
              <a:buNone/>
              <a:defRPr sz="4500" b="0" i="0" u="none" strike="noStrike" cap="none">
                <a:solidFill>
                  <a:schemeClr val="dk1"/>
                </a:solidFill>
                <a:latin typeface="Calibri"/>
                <a:ea typeface="Calibri"/>
                <a:cs typeface="Calibri"/>
                <a:sym typeface="Calibri"/>
              </a:defRPr>
            </a:lvl8pPr>
            <a:lvl9pPr marR="0" lvl="8" algn="l" rtl="0">
              <a:spcBef>
                <a:spcPts val="900"/>
              </a:spcBef>
              <a:spcAft>
                <a:spcPts val="0"/>
              </a:spcAft>
              <a:buClr>
                <a:schemeClr val="dk1"/>
              </a:buClr>
              <a:buSzPts val="4500"/>
              <a:buFont typeface="Arial"/>
              <a:buNone/>
              <a:defRPr sz="4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2822854" y="16907116"/>
            <a:ext cx="8641080" cy="2535315"/>
          </a:xfrm>
          <a:prstGeom prst="rect">
            <a:avLst/>
          </a:prstGeom>
          <a:noFill/>
          <a:ln>
            <a:noFill/>
          </a:ln>
        </p:spPr>
        <p:txBody>
          <a:bodyPr spcFirstLastPara="1" wrap="square" lIns="205725" tIns="102850" rIns="205725" bIns="102850" anchor="t" anchorCtr="0">
            <a:noAutofit/>
          </a:bodyPr>
          <a:lstStyle>
            <a:lvl1pPr marL="457200" lvl="0" indent="-228600" algn="l">
              <a:spcBef>
                <a:spcPts val="640"/>
              </a:spcBef>
              <a:spcAft>
                <a:spcPts val="0"/>
              </a:spcAft>
              <a:buClr>
                <a:schemeClr val="dk1"/>
              </a:buClr>
              <a:buSzPts val="3200"/>
              <a:buNone/>
              <a:defRPr sz="3200"/>
            </a:lvl1pPr>
            <a:lvl2pPr marL="914400" lvl="1" indent="-228600" algn="l">
              <a:spcBef>
                <a:spcPts val="540"/>
              </a:spcBef>
              <a:spcAft>
                <a:spcPts val="0"/>
              </a:spcAft>
              <a:buClr>
                <a:schemeClr val="dk1"/>
              </a:buClr>
              <a:buSzPts val="2700"/>
              <a:buNone/>
              <a:defRPr sz="2700"/>
            </a:lvl2pPr>
            <a:lvl3pPr marL="1371600" lvl="2" indent="-228600" algn="l">
              <a:spcBef>
                <a:spcPts val="460"/>
              </a:spcBef>
              <a:spcAft>
                <a:spcPts val="0"/>
              </a:spcAft>
              <a:buClr>
                <a:schemeClr val="dk1"/>
              </a:buClr>
              <a:buSzPts val="2300"/>
              <a:buNone/>
              <a:defRPr sz="2300"/>
            </a:lvl3pPr>
            <a:lvl4pPr marL="1828800" lvl="3" indent="-228600" algn="l">
              <a:spcBef>
                <a:spcPts val="400"/>
              </a:spcBef>
              <a:spcAft>
                <a:spcPts val="0"/>
              </a:spcAft>
              <a:buClr>
                <a:schemeClr val="dk1"/>
              </a:buClr>
              <a:buSzPts val="2000"/>
              <a:buNone/>
              <a:defRPr sz="2000"/>
            </a:lvl4pPr>
            <a:lvl5pPr marL="2286000" lvl="4" indent="-228600" algn="l">
              <a:spcBef>
                <a:spcPts val="400"/>
              </a:spcBef>
              <a:spcAft>
                <a:spcPts val="0"/>
              </a:spcAft>
              <a:buClr>
                <a:schemeClr val="dk1"/>
              </a:buClr>
              <a:buSzPts val="2000"/>
              <a:buNone/>
              <a:defRPr sz="2000"/>
            </a:lvl5pPr>
            <a:lvl6pPr marL="2743200" lvl="5" indent="-228600" algn="l">
              <a:spcBef>
                <a:spcPts val="400"/>
              </a:spcBef>
              <a:spcAft>
                <a:spcPts val="0"/>
              </a:spcAft>
              <a:buClr>
                <a:schemeClr val="dk1"/>
              </a:buClr>
              <a:buSzPts val="2000"/>
              <a:buNone/>
              <a:defRPr sz="2000"/>
            </a:lvl6pPr>
            <a:lvl7pPr marL="3200400" lvl="6" indent="-228600" algn="l">
              <a:spcBef>
                <a:spcPts val="400"/>
              </a:spcBef>
              <a:spcAft>
                <a:spcPts val="0"/>
              </a:spcAft>
              <a:buClr>
                <a:schemeClr val="dk1"/>
              </a:buClr>
              <a:buSzPts val="2000"/>
              <a:buNone/>
              <a:defRPr sz="2000"/>
            </a:lvl7pPr>
            <a:lvl8pPr marL="3657600" lvl="7" indent="-228600" algn="l">
              <a:spcBef>
                <a:spcPts val="400"/>
              </a:spcBef>
              <a:spcAft>
                <a:spcPts val="0"/>
              </a:spcAft>
              <a:buClr>
                <a:schemeClr val="dk1"/>
              </a:buClr>
              <a:buSzPts val="2000"/>
              <a:buNone/>
              <a:defRPr sz="2000"/>
            </a:lvl8pPr>
            <a:lvl9pPr marL="4114800" lvl="8" indent="-228600" algn="l">
              <a:spcBef>
                <a:spcPts val="400"/>
              </a:spcBef>
              <a:spcAft>
                <a:spcPts val="0"/>
              </a:spcAft>
              <a:buClr>
                <a:schemeClr val="dk1"/>
              </a:buClr>
              <a:buSzPts val="2000"/>
              <a:buNone/>
              <a:defRPr sz="2000"/>
            </a:lvl9pPr>
          </a:lstStyle>
          <a:p>
            <a:endParaRPr/>
          </a:p>
        </p:txBody>
      </p:sp>
      <p:sp>
        <p:nvSpPr>
          <p:cNvPr id="65" name="Google Shape;65;p10"/>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90" y="865110"/>
            <a:ext cx="12961620" cy="3600450"/>
          </a:xfrm>
          <a:prstGeom prst="rect">
            <a:avLst/>
          </a:prstGeom>
          <a:noFill/>
          <a:ln>
            <a:noFill/>
          </a:ln>
        </p:spPr>
        <p:txBody>
          <a:bodyPr spcFirstLastPara="1" wrap="square" lIns="205725" tIns="102850" rIns="205725" bIns="102850" anchor="ctr" anchorCtr="0">
            <a:noAutofit/>
          </a:bodyPr>
          <a:lstStyle>
            <a:lvl1pPr marR="0" lvl="0" algn="ctr" rtl="0">
              <a:spcBef>
                <a:spcPts val="0"/>
              </a:spcBef>
              <a:spcAft>
                <a:spcPts val="0"/>
              </a:spcAft>
              <a:buClr>
                <a:schemeClr val="dk1"/>
              </a:buClr>
              <a:buSzPts val="9900"/>
              <a:buFont typeface="Calibri"/>
              <a:buNone/>
              <a:defRPr sz="99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20090" y="5040633"/>
            <a:ext cx="12961620" cy="14256783"/>
          </a:xfrm>
          <a:prstGeom prst="rect">
            <a:avLst/>
          </a:prstGeom>
          <a:noFill/>
          <a:ln>
            <a:noFill/>
          </a:ln>
        </p:spPr>
        <p:txBody>
          <a:bodyPr spcFirstLastPara="1" wrap="square" lIns="205725" tIns="102850" rIns="205725" bIns="102850" anchor="t" anchorCtr="0">
            <a:noAutofit/>
          </a:bodyPr>
          <a:lstStyle>
            <a:lvl1pPr marL="457200" marR="0" lvl="0" indent="-685800" algn="l" rtl="0">
              <a:spcBef>
                <a:spcPts val="144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1pPr>
            <a:lvl2pPr marL="914400" marR="0" lvl="1" indent="-628650" algn="l" rtl="0">
              <a:spcBef>
                <a:spcPts val="126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2pPr>
            <a:lvl3pPr marL="1371600" marR="0" lvl="2"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00" marR="0" lvl="3"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4pPr>
            <a:lvl5pPr marL="2286000" marR="0" lvl="4"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5pPr>
            <a:lvl6pPr marL="2743200" marR="0" lvl="5"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6pPr>
            <a:lvl7pPr marL="3200400" marR="0" lvl="6"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7pPr>
            <a:lvl8pPr marL="3657600" marR="0" lvl="7"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8pPr>
            <a:lvl9pPr marL="4114800" marR="0" lvl="8" indent="-514350" algn="l" rtl="0">
              <a:spcBef>
                <a:spcPts val="900"/>
              </a:spcBef>
              <a:spcAft>
                <a:spcPts val="0"/>
              </a:spcAft>
              <a:buClr>
                <a:schemeClr val="dk1"/>
              </a:buClr>
              <a:buSzPts val="4500"/>
              <a:buFont typeface="Arial"/>
              <a:buChar char="•"/>
              <a:defRPr sz="45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20090" y="20022505"/>
            <a:ext cx="3360420" cy="1150145"/>
          </a:xfrm>
          <a:prstGeom prst="rect">
            <a:avLst/>
          </a:prstGeom>
          <a:noFill/>
          <a:ln>
            <a:noFill/>
          </a:ln>
        </p:spPr>
        <p:txBody>
          <a:bodyPr spcFirstLastPara="1" wrap="square" lIns="205725" tIns="102850" rIns="205725" bIns="102850" anchor="ctr" anchorCtr="0">
            <a:noAutofit/>
          </a:bodyPr>
          <a:lstStyle>
            <a:lvl1pPr marR="0" lvl="0" algn="l" rtl="0">
              <a:spcBef>
                <a:spcPts val="0"/>
              </a:spcBef>
              <a:spcAft>
                <a:spcPts val="0"/>
              </a:spcAft>
              <a:buSzPts val="1400"/>
              <a:buNone/>
              <a:defRPr sz="2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920615" y="20022505"/>
            <a:ext cx="4560570" cy="1150145"/>
          </a:xfrm>
          <a:prstGeom prst="rect">
            <a:avLst/>
          </a:prstGeom>
          <a:noFill/>
          <a:ln>
            <a:noFill/>
          </a:ln>
        </p:spPr>
        <p:txBody>
          <a:bodyPr spcFirstLastPara="1" wrap="square" lIns="205725" tIns="102850" rIns="205725" bIns="102850" anchor="ctr" anchorCtr="0">
            <a:noAutofit/>
          </a:bodyPr>
          <a:lstStyle>
            <a:lvl1pPr marR="0" lvl="0" algn="ctr" rtl="0">
              <a:spcBef>
                <a:spcPts val="0"/>
              </a:spcBef>
              <a:spcAft>
                <a:spcPts val="0"/>
              </a:spcAft>
              <a:buSzPts val="1400"/>
              <a:buNone/>
              <a:defRPr sz="2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321290" y="20022505"/>
            <a:ext cx="3360420" cy="1150145"/>
          </a:xfrm>
          <a:prstGeom prst="rect">
            <a:avLst/>
          </a:prstGeom>
          <a:noFill/>
          <a:ln>
            <a:noFill/>
          </a:ln>
        </p:spPr>
        <p:txBody>
          <a:bodyPr spcFirstLastPara="1" wrap="square" lIns="205725" tIns="102850" rIns="205725" bIns="102850" anchor="ctr" anchorCtr="0">
            <a:noAutofit/>
          </a:bodyPr>
          <a:lstStyle>
            <a:lvl1pPr marL="0" marR="0" lvl="0" indent="0" algn="r" rtl="0">
              <a:spcBef>
                <a:spcPts val="0"/>
              </a:spcBef>
              <a:buNone/>
              <a:defRPr sz="2700" b="0" i="0" u="none" strike="noStrike" cap="none">
                <a:solidFill>
                  <a:srgbClr val="888888"/>
                </a:solidFill>
                <a:latin typeface="Calibri"/>
                <a:ea typeface="Calibri"/>
                <a:cs typeface="Calibri"/>
                <a:sym typeface="Calibri"/>
              </a:defRPr>
            </a:lvl1pPr>
            <a:lvl2pPr marL="0" marR="0" lvl="1" indent="0" algn="r" rtl="0">
              <a:spcBef>
                <a:spcPts val="0"/>
              </a:spcBef>
              <a:buNone/>
              <a:defRPr sz="2700" b="0" i="0" u="none" strike="noStrike" cap="none">
                <a:solidFill>
                  <a:srgbClr val="888888"/>
                </a:solidFill>
                <a:latin typeface="Calibri"/>
                <a:ea typeface="Calibri"/>
                <a:cs typeface="Calibri"/>
                <a:sym typeface="Calibri"/>
              </a:defRPr>
            </a:lvl2pPr>
            <a:lvl3pPr marL="0" marR="0" lvl="2" indent="0" algn="r" rtl="0">
              <a:spcBef>
                <a:spcPts val="0"/>
              </a:spcBef>
              <a:buNone/>
              <a:defRPr sz="2700" b="0" i="0" u="none" strike="noStrike" cap="none">
                <a:solidFill>
                  <a:srgbClr val="888888"/>
                </a:solidFill>
                <a:latin typeface="Calibri"/>
                <a:ea typeface="Calibri"/>
                <a:cs typeface="Calibri"/>
                <a:sym typeface="Calibri"/>
              </a:defRPr>
            </a:lvl3pPr>
            <a:lvl4pPr marL="0" marR="0" lvl="3" indent="0" algn="r" rtl="0">
              <a:spcBef>
                <a:spcPts val="0"/>
              </a:spcBef>
              <a:buNone/>
              <a:defRPr sz="2700" b="0" i="0" u="none" strike="noStrike" cap="none">
                <a:solidFill>
                  <a:srgbClr val="888888"/>
                </a:solidFill>
                <a:latin typeface="Calibri"/>
                <a:ea typeface="Calibri"/>
                <a:cs typeface="Calibri"/>
                <a:sym typeface="Calibri"/>
              </a:defRPr>
            </a:lvl4pPr>
            <a:lvl5pPr marL="0" marR="0" lvl="4" indent="0" algn="r" rtl="0">
              <a:spcBef>
                <a:spcPts val="0"/>
              </a:spcBef>
              <a:buNone/>
              <a:defRPr sz="2700" b="0" i="0" u="none" strike="noStrike" cap="none">
                <a:solidFill>
                  <a:srgbClr val="888888"/>
                </a:solidFill>
                <a:latin typeface="Calibri"/>
                <a:ea typeface="Calibri"/>
                <a:cs typeface="Calibri"/>
                <a:sym typeface="Calibri"/>
              </a:defRPr>
            </a:lvl5pPr>
            <a:lvl6pPr marL="0" marR="0" lvl="5" indent="0" algn="r" rtl="0">
              <a:spcBef>
                <a:spcPts val="0"/>
              </a:spcBef>
              <a:buNone/>
              <a:defRPr sz="2700" b="0" i="0" u="none" strike="noStrike" cap="none">
                <a:solidFill>
                  <a:srgbClr val="888888"/>
                </a:solidFill>
                <a:latin typeface="Calibri"/>
                <a:ea typeface="Calibri"/>
                <a:cs typeface="Calibri"/>
                <a:sym typeface="Calibri"/>
              </a:defRPr>
            </a:lvl6pPr>
            <a:lvl7pPr marL="0" marR="0" lvl="6" indent="0" algn="r" rtl="0">
              <a:spcBef>
                <a:spcPts val="0"/>
              </a:spcBef>
              <a:buNone/>
              <a:defRPr sz="2700" b="0" i="0" u="none" strike="noStrike" cap="none">
                <a:solidFill>
                  <a:srgbClr val="888888"/>
                </a:solidFill>
                <a:latin typeface="Calibri"/>
                <a:ea typeface="Calibri"/>
                <a:cs typeface="Calibri"/>
                <a:sym typeface="Calibri"/>
              </a:defRPr>
            </a:lvl7pPr>
            <a:lvl8pPr marL="0" marR="0" lvl="7" indent="0" algn="r" rtl="0">
              <a:spcBef>
                <a:spcPts val="0"/>
              </a:spcBef>
              <a:buNone/>
              <a:defRPr sz="2700" b="0" i="0" u="none" strike="noStrike" cap="none">
                <a:solidFill>
                  <a:srgbClr val="888888"/>
                </a:solidFill>
                <a:latin typeface="Calibri"/>
                <a:ea typeface="Calibri"/>
                <a:cs typeface="Calibri"/>
                <a:sym typeface="Calibri"/>
              </a:defRPr>
            </a:lvl8pPr>
            <a:lvl9pPr marL="0" marR="0" lvl="8" indent="0" algn="r" rtl="0">
              <a:spcBef>
                <a:spcPts val="0"/>
              </a:spcBef>
              <a:buNone/>
              <a:defRPr sz="2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2040814" y="37164"/>
            <a:ext cx="10320172" cy="1800350"/>
          </a:xfrm>
          <a:prstGeom prst="rect">
            <a:avLst/>
          </a:prstGeom>
          <a:solidFill>
            <a:srgbClr val="006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3600">
                <a:solidFill>
                  <a:schemeClr val="lt1"/>
                </a:solidFill>
                <a:latin typeface="Aharoni"/>
                <a:ea typeface="Aharoni"/>
                <a:cs typeface="Aharoni"/>
                <a:sym typeface="Aharoni"/>
              </a:rPr>
              <a:t>El Queule está en peligro </a:t>
            </a:r>
            <a:endParaRPr sz="3600" b="0" i="0" u="none" strike="noStrike" cap="none">
              <a:solidFill>
                <a:schemeClr val="lt1"/>
              </a:solidFill>
              <a:latin typeface="Aharoni"/>
              <a:ea typeface="Aharoni"/>
              <a:cs typeface="Aharoni"/>
              <a:sym typeface="Aharoni"/>
            </a:endParaRPr>
          </a:p>
          <a:p>
            <a:pPr marL="0" marR="0" lvl="0" indent="0" algn="ctr" rtl="0">
              <a:spcBef>
                <a:spcPts val="0"/>
              </a:spcBef>
              <a:spcAft>
                <a:spcPts val="0"/>
              </a:spcAft>
              <a:buNone/>
            </a:pPr>
            <a:r>
              <a:rPr lang="es-CL" sz="1600" b="1">
                <a:solidFill>
                  <a:schemeClr val="lt1"/>
                </a:solidFill>
                <a:latin typeface="Aharoni"/>
                <a:ea typeface="Aharoni"/>
                <a:cs typeface="Aharoni"/>
                <a:sym typeface="Aharoni"/>
              </a:rPr>
              <a:t>Martin Meliñan Gallegos del Liceo Isabel Poblete Vargas </a:t>
            </a:r>
            <a:endParaRPr sz="1600" b="1" i="0" u="none" strike="noStrike" cap="none">
              <a:solidFill>
                <a:schemeClr val="lt1"/>
              </a:solidFill>
              <a:latin typeface="Aharoni"/>
              <a:ea typeface="Aharoni"/>
              <a:cs typeface="Aharoni"/>
              <a:sym typeface="Aharoni"/>
            </a:endParaRPr>
          </a:p>
        </p:txBody>
      </p:sp>
      <p:pic>
        <p:nvPicPr>
          <p:cNvPr id="85" name="Google Shape;85;p13" descr="http://feriainvestigacion.ufro.cl/images/feria2017/footer/proenta-ufro.jpg"/>
          <p:cNvPicPr preferRelativeResize="0"/>
          <p:nvPr/>
        </p:nvPicPr>
        <p:blipFill rotWithShape="1">
          <a:blip r:embed="rId3">
            <a:alphaModFix/>
          </a:blip>
          <a:srcRect/>
          <a:stretch/>
        </p:blipFill>
        <p:spPr>
          <a:xfrm>
            <a:off x="12435162" y="2"/>
            <a:ext cx="1966641" cy="1817906"/>
          </a:xfrm>
          <a:prstGeom prst="rect">
            <a:avLst/>
          </a:prstGeom>
          <a:noFill/>
          <a:ln>
            <a:noFill/>
          </a:ln>
        </p:spPr>
      </p:pic>
      <p:sp>
        <p:nvSpPr>
          <p:cNvPr id="86" name="Google Shape;86;p13" descr="data:image/jpeg;base64,/9j/4AAQSkZJRgABAQAAAQABAAD/2wCEAAkGBxETEhUTEhIWFhUXGB8bGRgYGSAeIBsfHh4fGB0dHh8hHSolGyAlHh0dIjIiJSkrLi4uGB8zODMtNygtLisBCgoKDg0OGhAQGy8iICUtLS81Mi0tLS0vLS0tLS0tLTUwLS8tLSsrLS0tLS0tLS0tLS0tLy0tLS0tLy0tLS0tLf/AABEIANAA8gMBIgACEQEDEQH/xAAcAAEAAgIDAQAAAAAAAAAAAAAABQYEBwEDCAL/xABPEAACAQMCAwUEBAgJCQkBAAABAgMABBEFIRIxQQYTIlFhBzJxgRRCUmIjMzRDcoKRoRUWU3N0k6KxsiQlNVRjg5LB0hdEhLPC0dPh8KP/xAAZAQEAAwEBAAAAAAAAAAAAAAAAAQIDBAX/xAAwEQACAgEDAgQGAgICAwAAAAAAAQIRAxIhMQRBIlFx8DJhgZGx8aHRE8Ez4RQjQv/aAAwDAQACEQMRAD8A3jSlKAUpSgFKUoBSlKAUpVcvu0rPI0FhGLiZTh3JxDCfKRxnLD+TTLeeOdSot8EN0T886Ipd2CqoyWYgADzJOwqvfxuWU4sbeW7++o4If618Bv1OKo3WbC2to/pmrTNclWGAUJiRjy7uEZH6z8TetSPam/kfTJZ9OmHEI+ON0AYELuwAIO5UEeYNaKC29ohs5+iarN+MuILVfswxmVx/vJML/wDzrC1zSLa2ha4vr29kjTHEe+dR4mCjwQBBzIHLrULxNajT763u7maK6lijlSeUuGEw8LAEYVlPRQPLlmrJ7TrMy6Xdoqlj3eQAMklWDjAHPcVeqklezfbb1I7MiNJttFuZe4+jyd7w8QW5WYFlHMr3p8WP21hMdIEkqR6TcP3MjRs8EBYcS8wCj58v21mfSmv77T5IredVtu8eWWWJowOOPg4F4wC5J546CoK2tDHPeNPFq6M93K6G0EgRkJHCcLsScHfHLFaJebfHF/Mo/QvC9j7bAaN7qEnfwXMwx8VLlflium0srsgtZ6oJlVipWeNJQCpwVLRcDAg7b5Iqc1jURBbS3DbCOJnwfRc4+PSoH2WrGum26rKjuVLyFWDHjkJdg2DsQTj5VhctLk/7NNro7zrt5B+V2LFf5W1bvV+JjIWQfqq1S+ka1bXKlreZJADhgDup8mU7qfQgGqbrXbqY3MS2ao1stzHBNM24Z5GwUjwRnhXctyyR052nWOzVtcMJGUxzD3Z4jwSL+sOY+62R6VMopVqVWQnfBMUqqnUryy/Kwbm3H/eYk8aDzmiXmPN4/moqyWl1HKiyROrowyrKcgjzBHOs3Fosmd1KUqpIpSlAKUpQClKUApSlAKUpQClKUApSlAK+ZHCgsxAAGSScAAbkk9BX1VPdv4Tc5ONOiY5PIXTqd9/5BSPg5H2RvaMb9CGz676bUjiJnhsesi5WS59Izzji+/7zdMDc4zatMszadpVvBGbZQXM+UQA7gIi+J89X5DPXNfc2sQ6jDLBF9Jto8AxXeO7jZg3h7tuIFxkcsDIHwqB7y6uJV8KxazZc1Jwl1ATgkHqjZz91vLO28Y+fbt5fN+9ijZ3dptfe60q6MkXdXVnLGZY85AaORHDKeqsoJB+PPmZDsz2UvbeUTLPAI52LT2yowiUEbGLJyG8yQAc8tgK7BcQaWk11qM6vc3LKzhF58A4UjiQ7lVG3E3nkkVW9A9rLz6hGkiLFayZQDmwYkcDM3x8OBgDj64zV1Gbi9C2/XBVyimtT3Lfo/YWztOGQtNN3GWiEjs6xcz+DjG2RnY4LfOoLUvbNYptBFNN97ARf7R4v7NbKrz/7V+xbWkzXMK/5NK2TjlE5O6nyUndTy34fLMYFHLOsjGVyjG4mw+wHtDbUbiSI2wiCR8ee84ifEq49wedXDWrww280wAJjidwD14VLY/dWl/YP+XTf0c/+ZHW3u15/yC7/AKPL/gaq9RjjHLpS22GKTlC2a1tPbZnaax8PUpJn+yyD++rH2ZuNI1Pvjb25hl7vhlZY+6cK+3vpsSeHzzsa0Np9lLPIsUKF5HOFUcz/AOwHMk7AbmvSnYTsuun2qw5DSMeKVh9Zz5fdAwB8M8ya36nHjxLw7P1M8M5ze/BD6x7O7cG1eyhSJ4Z4WfxMOOOM5ORuHfrxMM8996lu3OvvbQrHbjju7g93bp1LHm5z9VBuSduWcCvn2idpfoNm8ikd8/giB38R+tjqFGW8tgOtVTsf7T7W4eNb+OOKdchJseDcYO53iz6nB8+lYRjknFTatL39jVyinp4ZJez23uECiO4mMaeC6gu0PHHJw8RaJ/ssSDjLLhsg5rLt4U8d5o0kcg4z31uGxHKwPiK9IpeoYeF8gnIIasntpY3t2VtID3NvIhM9xkE45CJVznxZyTyxnfoan7PI55ZbS7gtEtYO5ZbiRHHdzhMomI88QZWBPE2+M7kYzPxJzv38/Xt3HDo2PoesxXUfeREgg8Loww8bjmjr9Vh/9jIINSNVbV7Il/p2nsjzqOGRFYcNwg/NsRsJB9RzyOx2Jqb0bVIrmFZoieFuhGGUjZlYfVZTkEeYrCUe6NEzOpSlUJFKUoBSlKAUpSgFKUoBSlKAUpWDreppbQSTyZ4Y1zgc2PJVHmWOFHqRUpXsCG7STvczDT4WKhlD3UindIiSAgPR5SCB1Chj5Vi3/amwik/g/upe68Nuzxx/gYi44ViZwfC2CBgA4yM43xk6Gq2kcYuXxd3shZ+EEkyFS3CMA4WNFCgnYcI86pWs9nLi0EcUzzT6aJjM0luMTq7HIaUjeQBjxcS758sKK6IRi3T/AH77GbbO7WuxXd4gFtdagxh7uCSaRBDbj3AMAggqACW4d8DG/KY7SdqI9ItIISRPeCFUXPMhRjjc8wmQcDOSfmRl6hLbaLaSzB5pWcgIs0rOWbB4VHF7o5k7ZwDzwBXn7U9QluJXmmbikc5Y/wDIeQA2A6ACt8ON5vi+FfyZZZ6OOT61bU5rmVpp5C8jcyfLoAOSgdAKwyK5pXpJVsjjbs3t7LO3y3KLa3L4uFGEY/nlHr9sDmOuMjrjYs0KupV1DKwwVYZBB5gg8xXkVWIIIJBByCNiCNwQehrZXZb2vXEIEd4huEH11IEg+Odn+eD5k152fo3erH9jrxZ1VSNo6F2Ls7O4e4tkaMuhQpxZXBIbIB3G45A49KmtQtFmikifPDIjI2OeGBU49cGoPsx24sb5zHbu3eBC5RkZSFBCk5xwndhyJ51PXt0kUbyyHhRFLMcE4CjJOBudh0rinr1eK7Ohaa24Ivs52Vs7JSLaEKT7znd2+LHfHpy9KztW1OG2iaadwkajJJ/cAOpPIAbmqBrftjs0GLWOSduhI7tPnxDi+XD8xWpu0/am6v347h8ge7GuyJ8B5+pyfWujH0uTI7nt68mU80Yqkd/bntVJqFwZWBWNfDEn2V8z95uZ+Q3xVepSvVjFRVI4pNt2y/8As99oj2mLe6JktTsDzaIHbbqU+706eRu3aext0j020EnBpcjMJHD+Fhw8cKNJn3HJO+d8DfO9aKrY/sq7VID/AAdeBZLaY4jEgBCuT7hB24WPLyb47cmfDXjj9f79Ub4sl+Flx01LNNXhj0tUCiJ/pgh/F8OPwXFjw95x/PBOamtW/wAhuPpifk0zBbtRyRvdW4Hlg4R/TDfVNV/tfFcWsFwtvHFY2abAwAd9cuwAVUwPwQLHhLHLbEjas72fzWwgGmqGuMI/0mUDihDucvHx8mJ4iPDnkc75rjkrWrnt+377HQuaL8KVW+x87R97YysS9tjgY83gbPdN6kYMZ9Y89aslc0lTo0TsUpSoJFKUoBSlKAUpSgFKUoBVZ1v/ACi+t7XnHCPpU3qQeCBT8X4n/wByKs1VDQbvCX1/3bymSZlRI1yzRwHuECjrlhI/65q8O797kMiO1i3zzte2AiulSGS3QK/jgkJxI4HJ2yACM5woGPPt7B3HfSRR23fRWllBwOsi8DSTvuRIp6oBxH70tQl7f3EU5utO0y/hkY5mheEdzMOpIVyUfqGUfEbnO1bKQtGjshRmUMyHmpIGVJ6kcvlW2R6YJe/fl/ZRbs0d7a5bx7sGSGRLaMcMTEZVicFmyNgSdsE5wo23Na5r11cQI6lHUMrDBVhkEeRB51pD2m+zj6MGurQEwc5I+Zi+8vmnmPq/D3erpepjSg9jnzYX8SNaUpSu85RSlKA2L7Cf9Iyf0V//ADIa3B20/wBH3n9Hl/wNWnvYR/pGT+iv/wCZFW4e2YzYXmP9Xl/wNXldV/zr6Hdi/wCL7nlmua4BrmvVOEUpSgFfUMbMwVFZmJwoUEkn0A3J+FZug6NNdzpBAvE7efJQObMeij/2AySBXonsZ2KttPjAQccxHjmYeI+YH2F+6Pnk71z5+ojiXmzbFic/QwbXQzqVhbDVI5EkjbideLh4yoKZbHIMDxEbEHPLrH672lt+4ax0gSSTgAJ9DUcERByCz7IFJGDuc5PnWxKpOs9qItPMltaafI5hi71liVUjVME8RPPoeSnODXmQk5Pi/JdjtapHxNqyyJY6qg4cEQ3A+ykrCNwf5ucKfgGq81Q9G1CW+W4sruKGIT2wliEJJBjl4lJLHmwbhOQB7wqx9j9Qaezgkf8AGcHDJ/OITHJ/bU1XJGvp/vdf7JiyZpSlZFhSlKAUpSgFKUoBSlKAwtavRBbzTHlHG7/8Klv+VU67kt7XT7G2nv3spDGrLIuxZlUcYJKkY4nBIOM/tqc9oR/zdcr9tOD/AI2Ef/qqP7d3Oqrwx2FsrxlfHJ4GZdyMLG7qCQMHJyDnG3Otsa49fx+ykmY3Z29vmljWPVLG+hz4zgLKF+6I2Kk/ECqx7be0E0V1axwSvG0aGQlCRu54Vz5+42x+1U97PdHt0uHka0vUugpLTXKKqnOARH3Z4PkBnFQftG7CajeXzzRIhj4UVCZADgLvt08RaujHoWbxcJfIznq0bEv7NvaT9LItrvCz/UcbLLjpj6r46DY74xyrY7oCCCAQRgg8iPKvPsfsr1dSGVI1ZSCCJRkEbgj1BrfOktMYYzcKFm4B3gU5HFjxY9M8qy6mGNO8bLYnJqpI86e0bsz9AvGjQfgZBxxeik7r+qdvhw+dVevQ3tW7Jy38EX0dVMscmRxHHgYEMM/EKflWsf8Asn1X+Tj/AK0V34Opi4LU9zmyYZatkUer37O/Z3JfYnmJjtgenvS45hfJfNvkOpHbp3sk1AyxiZUWIuO8IkBIXPix64zit821ukaLGihUUBVUcgBsAPlWfU9Ukqgy2LDbuRjaRpFvbRiO3iWNB0Uc/Unmx9Tk1nUpXmN3ydhRu2/s3trwNJEFhuOfGBhXPk4HPP2hv8eVaE1TTpbeV4ZkKSIcMD/ePMEbg9Qa9aVQPap2Ie+WOW3VfpCHhOTw8UZycE/dbcfpN512dL1Li9Mnt+DnzYVJWuTQFcGrz/2T6r/Jx/1orM0f2Uah38Rnjj7oSKZPwgPhBBYY65G3zrvfUY1/9I5lin5Gw/ZR2WFnaCR1/DzgO+earzRPTA3PqT5CrPrusQ2kDzztwoo+ZPRVHUk9KkK1l7VOzGpX8sawIht41yMuBlznJx6DAHxbzryY/wDtyXN0dr8EfCjXfa32hXt4/hcwxKcpGh8twXP1znpy9Otbd1C8tVa11WaeOKGW2MbhgT3gkCyoox1GGPI7E1q3/sn1X+Tj/rRW1tOgubPSYle2E9zCoVYgQctxd2hzyACsCT0ANdWd46ioV5bfMyxa7eoiuz3aLSFktI7YTyFB9GimKOFAbB4GZuEHPCMDBPl1qxdkhwS30HRLouvwmRJv8bPVXteyGqZRJJbdo3uo7yZ/EHSRSGdIxjBUlQASRzNWfTfDql4vRre3f58U6H9yj9lYZNO9O/57/s1jfcslKUrmNBSlKAUpSgFKUoBSlKArftC/IZPSSE/ITxk/urF7SW6tOf8APDWjcI/Ah4gP0uFxnf8A5Vndv0J027xzWFnHxQcf/prIu+z1jckSzWsErMo8bxqxIxtuRnlWsWklfz/0Ua3ITsTqMxurq2a8F5HEsTrLhcqX4wUJTZvdB89zVzrD0zSre3UpbwxxKTkiNQoJ8zgbmtLe2a7uIdQHdzzIrwowCyMozlkOwOM+H99XhD/NkpbESlojbN60ryxp9/qE8qQxXFw0jsFVRM+5P62wHMnoATXpjQtPNvbxQl2kZEAZ2JJY/WYk77nJpnwf4qt2Rjya+xn0rWvtu15obeKCKRkklfiJRipCIN9wcjLFfjg1pr+HLv8A1q4/rn/6qvi6SWSOq6InnUXR6vpXlay7S3kciSC5mYo6twtK5B4SDgji3Bxgj1r0v2d1qK8t0uITlWG46qeqt5EH/wB+Rqmfp5YqfJOPKpklSlK5zUUpWpfbN2x4eGytpCsgIaZkYgrj3UyOpzxHyAHnWmLG8ktKKzkoq2bapXlD+HLv/Wrj+uf/AKqyNP7S3cUscpuJ2COrFTK5DBSCVILYIOMfOut9BLzMP/JXkep6V1WtwsiLIh4kdQykdQRkH9lax9tWnXShLy3lmVFHBKqSMoG+VfAPmSpP6NcmOGuWm6N5SpWbTrC1q2hkgkS4IERU8ZLcOBzJ4sjhxzzmvLv8OXf+tXH9c/8A1V6C9n1p3mkwJcZl71GL94S3ErszAHPMcJA+FbZumeJKTZnDKp7JFB0DWdRyyabNPdFZpF4JUEkAjDkRkzs6kEpg4BOfSti2Of4VmJ5/QoM48+9nqxQQqihUUKo2CqAAPgByqv6QOLUr5+ix28XzAklP7pFqksindKv2i6VFkpSlYFxSlKAUpSgFKUoBSlKA6by3EkbxtydSp+BGD/fUP2FuS9hb8XvondP+nETE/wDaU1PVWuzn4G7vLU7AuLmP9GXaQD4So5P84Kut4tEPksta79rHY24v2tmtgpZSyOWOAFbDBieeAQRgAnxcq2JSmObhLUiJRUlTKj2E7BwaevFnvbhhhpSMYH2UH1R+89egFnv7yOGN5ZWCIgLMx6AVha92htbNOO5mVB0XmzeiqN2+VaF7f9vZdQbgUGO2U5WPO7Hoz42z5KNh6862x4p55W/uUlOONUiK7Z9onv7t7hgQvuxqfqoPdHxOSx9WNQlKV7EYqKpHnttu2KnuyPay50+XjhOUb34m91x/6W8mH7xtUDSkoqSphNp2j0t2P7dWmoeGIlJgvE0TjcAYBIPJhkjcHO4yBVkuJlRWdzhVBZiegAyT+ytC+w7/AEk39Hf/ABR1uvtR+R3X8xJ/gavGz4lDJpR6GOblC2az7ae10FTFpwO+xnYYx/Nqd8/ebGPI8xqF3JJZiSSckk5JJ3JJPMnzr5Fc162LFHGqicU8jm9xSlK0Mzc/sW7Xho/oEzeNMmEn6y8ynxXcj7v6NbUliVlKsAysCCCMgg7EEdRXkeGVkYOjFWUgqwOCCNwQehFbr7C+1WKVVhv2EUo2EvJH9W6Rt5/V+GcV5vVdM71wOzDmVaZER2z9kMgYyacQyn8y5wV/RY8x6HceZ5Vt7TbNYYY4V92NFQfBQFH91d8bhgCpBB5EHINfVck805pKXY3jCMW2hVb7E+Nbm4/l7qRh+jHi3X5ERZ+dZ3avUzb2k0qjLhcRjzkbwRr83Kiu/QNNFtbQwDfuo1TPmQME/M5Pzqq2j6+/6LdzPpSlUJFKUoBSlKAUpSgFK4BqDvO2OnxSNFJdRK6HDAn3T5MeQ+ZqUm+CG6J2qz2v/APBfjlAxSb+YlwHJ/QYJJ8FarDa3KSKHjdXRtwykEH4EbGubiBXRkdQysCrA8iCMEH4ipi6Ye6PsGuarXZC4aIvYTEmS3A7tjzkgO0b+pXBjb1TP1hVlqJKnQTs0j7buzBjmF9GPBLhZfuuBhT6BlGPivm1avr1nqunRXELwTLxRyLwsP8AmPIg7g9CBXmntj2Ym0+4MMmSh3jkxs6+fow5EdD6EE+p0efVHQ+UcfUY6epEFSlK7TmFKydN0+W4kWKFDJIx2Uf3+QA6k7Ctzdk/ZDbxgPfN30nPu1JEa+nQv88D0rLLnhj+I0hjlPgqHsOP+cm/o7/4o63V2o/Irr+Yk/wNWTYabBAOGGGOMeSKF/uFZRFeTmzf5J6qO6ENMdJ5BU1zXp3W+xWn3QPe2ycR+ug4G/4lxn4HIrTvbr2az2QM0LGa3HM48cY++BsR94fMDnXo4urhN1wzknglHfkolKUrqMBX3DCzsqIpZmIVVHMknAA9Sa663P7H+wxjxfXK4cj8AhG6g/nD5EjYDoDnrtnmyrHG2aY4ObovXYjs+LGzit9iwHFIR1dt2x6DkPQCp6lYGu6qlrA88mSEGyjm7HZUUdWZiFA8zXhtuUr7s9FbIh9VP0m/htxvHbYuJvLjOVgQ/Pik/wB2vnVnqF7KaW8MRebBuJ2Ms5HLjbACj7qKFQei561NUk+y7BClQmo9rrCB2SS5TjX3lXLlf0ggJX54qQ0rU4bmMSwSLJG2cMvpsR6EHoahxaV0LRl0pSoJFKUoBVA7baxc3EF0lgSscCN306jJZlGTDD5sBniYcuQ35S2s3st3K1lauUVdrq4XnGDv3UZ/lWHM/UBzzIqw6fYxQxpDEgSNBwqo5AD/APc+taR8FN8lXvsVOO6V0jsNKYLGqL3lwu4hRhkBTyaZwcjyzxHoDzNpsNneaeluAOMSwunMvGVMxkbqxWRRlj1mPnXGuaLZWSNNHJcW/G+0VtIR3sjbBUiOV42+6ByydgTX32L7Idw7XlzxNdSDbjkaTuUP1A7HLN9puXMKAOelqrvb8sr3oyNT0F7djdacoWTOZbcbR3A67cklx7rjmdmyDtOaPqkVzEs0RJVuhGCpGzKw+qynII8xVd1vt3HCzd3by3EUbiOWWMqER2OAmWIDHOzHOFJUE5NR9jraR6mixxTw/TAwlhliZcSIvEJlO6NlRwPwsfzZ9arolKO6J1JPYsXafSZJAk9vgXUBLR52Dg+/E/3XH7CFPSs3QdXjuoRLHkblWRtmjddmRx0ZTsf28jUhVa1nTZYJje2a8THH0iAbd8o2DL0EyjkfrDwnoRRbqmW43LLUJ2i0q0vke0nKswUPgEcaZyFkXqNwRnGDuDkbVn6TqkVzEssLcSN8iCNirA7qwOxB3FVDVLJriWa+unktIbQOsDLhZNjl5m2OVbhwsZyGG5G4qYJ35URLg1B2z7F3Onv+EHHCT4JlHhPo32G9D8iariIWIVQSSQABuSTsAB1JNeiOz/ag3cJN3bx9w6uWdWV0jUZYx3CneJwo3yCpI6cqxtG9nNgl3FfW0nFEAWWMEOnEfdZGz7o3ODnfGCMYr0I9XpTWRbnLLBb8Jn+znsamnwAsAbiQAyv5deBT9kfvO/kBYtX1WC2iaaeQJGvMn9wA5knoBvWYTXm/2k9rWv7k8Df5PESsQHI9DJ6lunkuPM55MWOWebb+pvOSxx2Nr9kfaMl/etbxQFI1iZw7t4iQyr7o2UeLzNXLUJzHFJIBkojMAfQE1ov2Gf6Sf+jP/jjrd2ufk0/80/8AhNOoxxhk0xGKTlC2Ursb7Vbe7ZYp0+jytsuWyjE8gGwOEnyI9Mk1sJgCMHcGvICjat/eyDtabuA28zZngA3J3ePkrHzIPhP6p5mteq6VQWqHBnhzanTKD7V+xQspRPAuLeU+6OUb8+EfdIyR5YI6CqEiEkAAkk4AAySTyAHU+leqe02jJeWstu+wkXAbGeFhurfJgD8qpvY7SNOspu7t0e4mRuCe6YAJC32AzEANkgcCcTeIcRrTF1dY992is8Fy24In2c+y8qVub9RkbxwHfHk0nmfJOnXyG3KUJrhyZZZHcjphBRVI4Jxuaqmnf5wuFuT+SQMfow/lZN1M/qq7qnnlm+zXXdTNqjGGIkWCnE0oOPpBHOKM/wAnnZ3HPdR1NW2KNVUKoAUAAADAAGwAHQU+BfP8Dk+iaqf0ifUiRDI0NiCQZU2kuMbERt+biztxjxN9XA3PV7TNRdIYoRHI0dxKI5WQhcIeacbMFQyHCZJGAW64z1XvaW+hMMEWmxq0nhija4XIVRuSqIQqKMAni6gdatCDq1yQ3vRkdqNOhhtYbKCNYormdIG4BjCNlnyepdVKZO5Mgr71aA2EzXkKk274+lRKPdwMC4QDqowHA5qAea75kb22qWrI6sN+GRD4ZIZF3x911OCD12IyDVd0TTbkyvZXepXgkQcS8LRgTxZwHVzEXBHuuvFkHfOCDUx43+vzD+Rk612kaK+WW3Zp7dbcPdqh4ljQsO6lQD65BdiB7yJnGwq6286uqujBlYAqwOQQdwQeoIrC0LQra0i7q2iWNOZxuWPLLE7sfU1BW5/g2cRH8hnf8GelvKx/Fnyic+70Vjw8iMVemW0e38kq1yW6lKVkWKv2GnREktGws8MshdeRZXkZ0lH2g6kHi88jmKltf1uGzhM0zYUbBRuzseSIPrMfL/lXGs6Bb3PCZk8ae5IrFJE/RdSGX4A4PWsWy7KW6SrM5lnkT3GnkaTg9UBPCp+8Bn1rS4t2yu62RXNLuZlvEudUh4DMAtq3FxR2/FzhbYcEr7Zk5N7oIxg5uq6z9LEgim7ixjyJ7vPDx42aOFvLo0vyXJ3HxfrJqsktsCYrKGTu5+kk7rhu7A5xx8iW95tsYG9WeXRrZliRoUKwkGJSoIQqOFSB6A/3HpV5SSpvn8EJeRjaJBay2axxQcNsyFRE8ZXK7jdWGcMN8nnnNVzSrRdOvMXJZ0lCxWtzIc92o5WzE+4Sdw/19gTlRmXtnvHuGnKrBAmU4JGy0gDeKRiCVjVQGKAZLZySAdpUG3vLf6k0Eq/FWU//AL5VW6vyZPJn0qorcT6b4Zi89j9WbdpLcfZlHOSMdJBuPrZ96rTbXCSKrxsrowyrKcgg9QRzFUlGiUyB1TQpUla6sWVJm/GxN+KuMfax7kmOUg36EMK6jc2upxPaTrJDKMGSBjwyIVIZWHSReIAhhxKcDPlVoqM1vQoLoL3qnjTdJEJWSM+aON1/uPUGrKfn9yGit69oNz9HaMhJnlcCeZI1SRoIwZAjgH8I7Ed34QB+E90VUNAu7uFO/ld40sLAHuASo42TEayDq7kGQgjwhohzzm/CfUbTaRPpsI+vGAs6j7ybLL8UKn7prKttTsL9JIAyPxLwywuCsgBHJkbDr8cfCtVNpbq1799irjbI+TtG9sYoroh+7smnu5MYIK8KjhUbeNuPb7u1RE+j6dcFje6UbUd0Zu9BCrwj3uNomHC4Bzwtz354qwP2KtTDcQ5lP0hOB5HkaRwozwAM5OApJIH7a67ns7dzwXMN1eq4mhMSiOEIqnB/CEcTFmORkBgMDlVVKK4de/kS03yQXYXS9Lguw9sLqKSWFu7WdWVZEyrFk4lySMKcZzg5xWwriEOjIeTKVOPIjBqr2WlXstzbS3awRrah+EQuz947p3RY8SLwKFJ8O5yee1WWO1AkeTLZcKCCxKjhzjhXOFJzuRzwM8hVcsrd3f8AJMVSNY6d2V0YThEsbqZBKYu/JZohINiCA4JUEEFuAqDzNZ9n2qtLcRR28EED/S+4uIVXxIvG0IfKgYywQ5YcmI351NWugXsLNFBcRpbNcGbPCTKoZ+8eIZ8OCxI4juAx2J3rNbsrCy3aOWMd1KJWUeHhYKgypG+SYw2fOtJZE/ibf1KqNcFXsO000MsUt5N+DV5rO5JwFWVGMkMuAMDjj22+0tdtxoTXN2L20ijKSjxfSkkAjlTCrOkJxxsybAnh90HiGTm4XItLbvJ5DFEHYM7uQoLKoUEk7ZAAHyqJPaSe420+3Lg/94nBjhHqoI45f1QFP2qqpN7xVfgmuzJea9S1tw91cDCAB5XAXiPwG2SeSgVBtBcal+NV7exP5s5WW4H+0xvFGfse8w54G1Zum9mFEguLqVrq4Huu4ASP+ajHhT9LdvNjVgqlqPHPvgmrOuCFUUIihVUAKqjAAGwAA5CuylVzUu0bNI1tYoJ5xs7HPdQ+srjm3+zXxH0G9USbJbo7u1upQJF3MkXfvOCkdsN2lPUfdUcy52Ub+VdHY7s2bVOOdzLcsoVnJLcCL7sSE78C+Z3Y5J9MvQtAWAtLI5muZBiSdhgkc+FByjjHRB8Tk71lXs/HxwxyFJSpw4UN3ZxsTnbiwcgH0zzGb6qWlEV3ZAarGDcSXOnujXcGEuIOIATJjiCN9lwD4JOhyp2zjE7S6zaXVtDJC0n0riJtVjXMySrsysh91R7sgchcHc8jWZpfZyU3HfXMnHJGRwyIndOdsMrMjYlRhwnHCoBQeHOa+9c0preZtRtIwZOHFzFsO+jG+VJ5SLzHRgMHoRdONr39PT9EU6M/s1rhnDRzJ3V1FgTQ5zgnk6n60bcw3xHMGuO2GoW0ds63CiTvFKLDzaZiMBFXmST1HLntjNJtMsdQjiuGiDhkDRyeJHCsM4DAhgD5Zru0vs1Z27ccNuiyEY7zHE+PLjbLY+dU8Kd/wTudehadcJbQJLOxkWJFc88sFAbc89870qapVG7dk0KUpUEla16wlhl+nWqF3ChZ4R+fjHIr/tU34T1GV6jE1peoxXESTQuHRxkEfsII6EHYg7ggisuqvqWmTWsrXdkvGrniuLUHAk85IuizY5jk+N8HBq68Sp8leCW13R0ukWORn7sMGdFOBKB9R/NScEjIzjB2JFRUV/OL5Y1XCG2DdzgAJ+E4VLMAcEKH2G3IDOM1NaRqkNzEJYX4lO3kVI5qwO6sDsQdxXOqWryRSLFJ3UjrwiQKCV54O/PGTjyzROtmS0d1tdRyBuB1bhYq2DnDKcMp8iD0qv3HZySBml06RYixy9u+TBIepAG8LH7Sbeamo66lj0y1URqBMeJIlduIcOTI0khXmiDidmPixncM5FWnRdQ7+LvOFl8TL4gRxcLFeIAjPC2MjPQip3juuCLvZkbYdqoy4huka1nOwSUjhc/7KT3ZB6DDeYFWCse+sYpkMc0ayIeauoYH5GoAdnLi33sLpkX+QnzLF8FJIkj+TED7NR4X8id0Weo3V9BtbkD6RAkhHusR4l/RYeJT6giowdpLiHa8sZUHWW3/AA8fxwoEi/NPnUlpfaGzuNoLiOQjmoYcQ+KnxD5immUd0LTI0dmp4vyXUJ0HRJsTp+1/wmP95XPHrCfUsp/UNJCf2FZB++rJSmt99xRXRq+oD3tNz+hcxn/EFp/DV+eWmSfrTwj+5jVipTUvJfz/AGRT8yufTNWf3bS1iHnJcM5/4VhGf+KuP4I1GX8fqAjHVbWFU/tyGQ/MAVZKU1+SXv1JogrHsjZxuJDGZpRylnZpXHwLk8H6uKnax729ihUvLIkajmzsFA+ZNQR7YRybWUM12ftRrwx/OV8IR+iWPpSpS3GyLLUTrPaO3tyEdi0re7DGOORvgg3x6nA9ajjpuo3P5RcLbRn81a7uR5NOwyP1FU+tS2j6HbWoIgiVC27NuWc+bucs59STSorncbkObG+vfyljaW5/MRN+Fcf7SUbID1WPf79WDTtPhgjWKGNY415KowB/9+tdlzcpGvFIyquQMscbk4A+JOwHXNQ9xrbpdxQundxScQSRt+N1zlNj4CV8anfiCsPCRuty2RGyMjtDdXCRE20RkfGdiAcAjiC5BBkKk8II4crueQMNBo9tdvDfW0nCWyJSFH4QcLIeJSPBMpJXj2YAupyDiszSdFliuJJEnkWJncmFsMjcXiDISS0e5IIGF29361TzukaliVRFBJJwABzJPQDrU3p2Qq+TlVCqByAHU9B6mqk7nVHKrkaeh8TcvpbA+6v+wB5t9c7Dw5JEvqh+tHp/zVrv081g/e/ovO2xRqqhVAVQMAAYAA2AA6Cnwev4/wC/x68TycogAAAAAGAByA8q+qUrMkUpSgFKUoBSlKAr2rdn3EpurJxDcn3wc93OByEqjr0Eg8Q9RtXdovaNJnMEqGC6UZaBzuR9qNuUqfeX5gHapuo/WdGgukCTJxYOVYEhkboyMN0b1Bq6kntIivIyL6yjmjaOReJHUqw9GBU7jcZBIyPOoPtRpty8SJCzFRJCCq7HgEid4WbiHF4AdhsQSCp2I6hNf2W0ga9tx+cQD6Qg++gwJgPNMN901NaRrNvdJx28qyAHBxzU+TKd0b0YA1NOO63RGzIHVu1bJd9xEneKoCsqqWZ5WIYRqRshSINIxbbBXluasK6nEZXh4vHGqu4wcKrZ4STy34TtnO1fdxYROyOyAsjcanqG4Smf+FmG/Qmq/q/ZyT6PeLE5aS7cF2OAeA8EbIp5ZEQYLnAyRnqaeF0uBui01HapoNpc/lFvFL5F0BI+BIyPlUXrLyQ2srQfgpSpECHBCiNCwHDkruFblvhgOgx3aDrslxPInd8MccUTcRyG4pAzcJUjw4UA4O/iHwEJNLUha4Or+J0SfiLi7g9EuGZR8El41H7K5Gj6in4vUuL+et0b98ZjqQuNchScwOSrCIy5I8JVSA2D1I4l2x9YVzHrtsyRSCUcM68URII4xw8eQCM+74vhvU6p+0NiO7nWB+esn+MMqf3StXOdX8rH45l/ux/zqaN9FnHeJng48cQzwfaxn3fXlXzLqMKnDSxqfIuAfPlnyqNT8hXzIb6Lq7c7q0j/AELeRj+1pwP3Vwezdw/4/Urph9mLu4R+1E4/7eamm1CEcY7xMx44wCCVzuAwG4J6Drmu6CdXHEucZI3BByDg7EZG4prftCkQ1n2PsI2D/R1eQcpJiZX+TSFiPkanAKjotWWTv1hw0sBKsjeHxcPEu+PdPLiA6HyNRfZjtJJcugdFCyWyXCMufDxHhaNwSfErdeu+wxRqT3ZNpFjklVcZIGTgZPM88DzNRlrrKzmRIDhk4l4nHJ1PDgpkPjPwyPiCekaRKl2JY5MwyEtLG5J4XClVeMk+EHYFOWwIxvntj7PxC4lnBbMpRmUYC8SYAbYcWThcjODwLkbVFJDcrWg3M16J4LyOR4pF7tx+D4YpUyky5XDKCeFkJB2wQd8C1afpzdxFHdMs8kfCS5Xmy8nwSfF1z57gCpDZQeQAyT09SarU3ad5yY9NjE5GzTtkQIf0hvMR9mPPqVqzblwqRFVyTGs6xBax95M/CCcKAMs7HkqKN3Y+QqDi0qe+YSXyd3bggx2ec8WNw1wRsx6iMeEdeI8s7R+zaxSfSJ5GuLojBlf6o6rEnKJfQbnqTU7UWo/D9/6FXycAVzSlULClKUApSlAKUpQClKUApSlAKhdX7MW07iXDRTgYE8LcEg9Cw98fdYFfSpqlSm1wCs8ep23NUvox1XEUw+Kn8HIfgU+FZFj2vs5HEbSGCU/mrhTE5+AbAf4qSKnqx72yimQpNGkiHmrqGB+RGKtqT5X2IpnfXVBaRozsiKrOcuQMcRAxk+ZwAM+g8qgP4mwpvaTXFr6RSEp/VScSD5KK5+jatH7s9tcDyljaJvmyFl/sCmldmLMrV+ziTkuXYSYcI2x4O8RYzttxAcIYA58QB6DGLddnGJs+Bl4bVCoXLLxHCBTlScKODBXByGI+PP8ADd+n43THb1gmjcfscxn91D2uRfxlnfJ/4Z3/AHx8Q/fVkp9ivhGvdnnnIdWWOaNV7qQefiEiMMfi3VsEZPQ81FZep6Y73NtKoThjMhkzzIePgGBjfpzxsKxP462nUXI+Nncf/FT+Otp0W5b4Wdx/8VNM/InY7JNCZpL0v3bR3KIArAtuqlW4xtkEY5HO37M7QtM+jxmPjZl4iVDMz8APJAzEsQPU9fLFRo7XK34uzvn/APDMn75OEUGvXrfi9LmHrNLCg/su5/dUNT4Y2M+00KFJROOLveAozZxxgtx+IDAYgk4zyycYyay7HT4YRwxRqg68IAzuTv57knfzNQnFrEn1bO3HqZJz+zEY/fT+LdxJ+U6jcMPsQ8MC/tQd5/bpXmx6IltU1i2tl4rieOJfN2C5+GefyqH/AIyTz7WNpI4/lp8wxfEcQ7x/1Ux61naX2YsrduOK3QSdZG8ch+MjZY/tqYqLivn799ydysL2WachtRnNx17lR3cA/wB2CTJ/vGb4CrJFGqgKoCqBgADAA8gOlfdKhyb5CVClKVUkUpSgFKUoBSlKA//Z"/>
          <p:cNvSpPr/>
          <p:nvPr/>
        </p:nvSpPr>
        <p:spPr>
          <a:xfrm>
            <a:off x="155575" y="-144463"/>
            <a:ext cx="304800" cy="3048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100">
              <a:solidFill>
                <a:schemeClr val="dk1"/>
              </a:solidFill>
              <a:latin typeface="Calibri"/>
              <a:ea typeface="Calibri"/>
              <a:cs typeface="Calibri"/>
              <a:sym typeface="Calibri"/>
            </a:endParaRPr>
          </a:p>
        </p:txBody>
      </p:sp>
      <p:sp>
        <p:nvSpPr>
          <p:cNvPr id="87" name="Google Shape;87;p13" descr="data:image/jpeg;base64,/9j/4AAQSkZJRgABAQAAAQABAAD/2wCEAAkGBxETEhUTEhIWFhUXGB8bGRgYGSAeIBsfHh4fGB0dHh8hHSolGyAlHh0dIjIiJSkrLi4uGB8zODMtNygtLisBCgoKDg0OGhAQGy8iICUtLS81Mi0tLS0vLS0tLS0tLTUwLS8tLSsrLS0tLS0tLS0tLS0tLy0tLS0tLy0tLS0tLf/AABEIANAA8gMBIgACEQEDEQH/xAAcAAEAAgIDAQAAAAAAAAAAAAAABQYEBwEDCAL/xABPEAACAQMCAwUEBAgJCQkBAAABAgMABBEFIRIxQQYTIlFhBzJxgRRCUmIjMzRDcoKRoRUWU3N0k6KxsiQlNVRjg5LB0hdEhLPC0dPh8KP/xAAZAQEAAwEBAAAAAAAAAAAAAAAAAQIDBAX/xAAwEQACAgEDAgQGAgICAwAAAAAAAQIRAxIhMQRBIlFx8DJhgZGx8aHRE8Ez4RQjQv/aAAwDAQACEQMRAD8A3jSlKAUpSgFKUoBSlKAUpVcvu0rPI0FhGLiZTh3JxDCfKRxnLD+TTLeeOdSot8EN0T886Ipd2CqoyWYgADzJOwqvfxuWU4sbeW7++o4If618Bv1OKo3WbC2to/pmrTNclWGAUJiRjy7uEZH6z8TetSPam/kfTJZ9OmHEI+ON0AYELuwAIO5UEeYNaKC29ohs5+iarN+MuILVfswxmVx/vJML/wDzrC1zSLa2ha4vr29kjTHEe+dR4mCjwQBBzIHLrULxNajT763u7maK6lijlSeUuGEw8LAEYVlPRQPLlmrJ7TrMy6Xdoqlj3eQAMklWDjAHPcVeqklezfbb1I7MiNJttFuZe4+jyd7w8QW5WYFlHMr3p8WP21hMdIEkqR6TcP3MjRs8EBYcS8wCj58v21mfSmv77T5IredVtu8eWWWJowOOPg4F4wC5J546CoK2tDHPeNPFq6M93K6G0EgRkJHCcLsScHfHLFaJebfHF/Mo/QvC9j7bAaN7qEnfwXMwx8VLlflium0srsgtZ6oJlVipWeNJQCpwVLRcDAg7b5Iqc1jURBbS3DbCOJnwfRc4+PSoH2WrGum26rKjuVLyFWDHjkJdg2DsQTj5VhctLk/7NNro7zrt5B+V2LFf5W1bvV+JjIWQfqq1S+ka1bXKlreZJADhgDup8mU7qfQgGqbrXbqY3MS2ao1stzHBNM24Z5GwUjwRnhXctyyR052nWOzVtcMJGUxzD3Z4jwSL+sOY+62R6VMopVqVWQnfBMUqqnUryy/Kwbm3H/eYk8aDzmiXmPN4/moqyWl1HKiyROrowyrKcgjzBHOs3Fosmd1KUqpIpSlAKUpQClKUApSlAKUpQClKUApSlAK+ZHCgsxAAGSScAAbkk9BX1VPdv4Tc5ONOiY5PIXTqd9/5BSPg5H2RvaMb9CGz676bUjiJnhsesi5WS59Izzji+/7zdMDc4zatMszadpVvBGbZQXM+UQA7gIi+J89X5DPXNfc2sQ6jDLBF9Jto8AxXeO7jZg3h7tuIFxkcsDIHwqB7y6uJV8KxazZc1Jwl1ATgkHqjZz91vLO28Y+fbt5fN+9ijZ3dptfe60q6MkXdXVnLGZY85AaORHDKeqsoJB+PPmZDsz2UvbeUTLPAI52LT2yowiUEbGLJyG8yQAc8tgK7BcQaWk11qM6vc3LKzhF58A4UjiQ7lVG3E3nkkVW9A9rLz6hGkiLFayZQDmwYkcDM3x8OBgDj64zV1Gbi9C2/XBVyimtT3Lfo/YWztOGQtNN3GWiEjs6xcz+DjG2RnY4LfOoLUvbNYptBFNN97ARf7R4v7NbKrz/7V+xbWkzXMK/5NK2TjlE5O6nyUndTy34fLMYFHLOsjGVyjG4mw+wHtDbUbiSI2wiCR8ee84ifEq49wedXDWrww280wAJjidwD14VLY/dWl/YP+XTf0c/+ZHW3u15/yC7/AKPL/gaq9RjjHLpS22GKTlC2a1tPbZnaax8PUpJn+yyD++rH2ZuNI1Pvjb25hl7vhlZY+6cK+3vpsSeHzzsa0Np9lLPIsUKF5HOFUcz/AOwHMk7AbmvSnYTsuun2qw5DSMeKVh9Zz5fdAwB8M8ya36nHjxLw7P1M8M5ze/BD6x7O7cG1eyhSJ4Z4WfxMOOOM5ORuHfrxMM8996lu3OvvbQrHbjju7g93bp1LHm5z9VBuSduWcCvn2idpfoNm8ikd8/giB38R+tjqFGW8tgOtVTsf7T7W4eNb+OOKdchJseDcYO53iz6nB8+lYRjknFTatL39jVyinp4ZJez23uECiO4mMaeC6gu0PHHJw8RaJ/ssSDjLLhsg5rLt4U8d5o0kcg4z31uGxHKwPiK9IpeoYeF8gnIIasntpY3t2VtID3NvIhM9xkE45CJVznxZyTyxnfoan7PI55ZbS7gtEtYO5ZbiRHHdzhMomI88QZWBPE2+M7kYzPxJzv38/Xt3HDo2PoesxXUfeREgg8Loww8bjmjr9Vh/9jIINSNVbV7Il/p2nsjzqOGRFYcNwg/NsRsJB9RzyOx2Jqb0bVIrmFZoieFuhGGUjZlYfVZTkEeYrCUe6NEzOpSlUJFKUoBSlKAUpSgFKUoBSlKAUpWDreppbQSTyZ4Y1zgc2PJVHmWOFHqRUpXsCG7STvczDT4WKhlD3UindIiSAgPR5SCB1Chj5Vi3/amwik/g/upe68Nuzxx/gYi44ViZwfC2CBgA4yM43xk6Gq2kcYuXxd3shZ+EEkyFS3CMA4WNFCgnYcI86pWs9nLi0EcUzzT6aJjM0luMTq7HIaUjeQBjxcS758sKK6IRi3T/AH77GbbO7WuxXd4gFtdagxh7uCSaRBDbj3AMAggqACW4d8DG/KY7SdqI9ItIISRPeCFUXPMhRjjc8wmQcDOSfmRl6hLbaLaSzB5pWcgIs0rOWbB4VHF7o5k7ZwDzwBXn7U9QluJXmmbikc5Y/wDIeQA2A6ACt8ON5vi+FfyZZZ6OOT61bU5rmVpp5C8jcyfLoAOSgdAKwyK5pXpJVsjjbs3t7LO3y3KLa3L4uFGEY/nlHr9sDmOuMjrjYs0KupV1DKwwVYZBB5gg8xXkVWIIIJBByCNiCNwQehrZXZb2vXEIEd4huEH11IEg+Odn+eD5k152fo3erH9jrxZ1VSNo6F2Ls7O4e4tkaMuhQpxZXBIbIB3G45A49KmtQtFmikifPDIjI2OeGBU49cGoPsx24sb5zHbu3eBC5RkZSFBCk5xwndhyJ51PXt0kUbyyHhRFLMcE4CjJOBudh0rinr1eK7Ohaa24Ivs52Vs7JSLaEKT7znd2+LHfHpy9KztW1OG2iaadwkajJJ/cAOpPIAbmqBrftjs0GLWOSduhI7tPnxDi+XD8xWpu0/am6v347h8ge7GuyJ8B5+pyfWujH0uTI7nt68mU80Yqkd/bntVJqFwZWBWNfDEn2V8z95uZ+Q3xVepSvVjFRVI4pNt2y/8As99oj2mLe6JktTsDzaIHbbqU+706eRu3aext0j020EnBpcjMJHD+Fhw8cKNJn3HJO+d8DfO9aKrY/sq7VID/AAdeBZLaY4jEgBCuT7hB24WPLyb47cmfDXjj9f79Ub4sl+Flx01LNNXhj0tUCiJ/pgh/F8OPwXFjw95x/PBOamtW/wAhuPpifk0zBbtRyRvdW4Hlg4R/TDfVNV/tfFcWsFwtvHFY2abAwAd9cuwAVUwPwQLHhLHLbEjas72fzWwgGmqGuMI/0mUDihDucvHx8mJ4iPDnkc75rjkrWrnt+377HQuaL8KVW+x87R97YysS9tjgY83gbPdN6kYMZ9Y89aslc0lTo0TsUpSoJFKUoBSlKAUpSgFKUoBVZ1v/ACi+t7XnHCPpU3qQeCBT8X4n/wByKs1VDQbvCX1/3bymSZlRI1yzRwHuECjrlhI/65q8O797kMiO1i3zzte2AiulSGS3QK/jgkJxI4HJ2yACM5woGPPt7B3HfSRR23fRWllBwOsi8DSTvuRIp6oBxH70tQl7f3EU5utO0y/hkY5mheEdzMOpIVyUfqGUfEbnO1bKQtGjshRmUMyHmpIGVJ6kcvlW2R6YJe/fl/ZRbs0d7a5bx7sGSGRLaMcMTEZVicFmyNgSdsE5wo23Na5r11cQI6lHUMrDBVhkEeRB51pD2m+zj6MGurQEwc5I+Zi+8vmnmPq/D3erpepjSg9jnzYX8SNaUpSu85RSlKA2L7Cf9Iyf0V//ADIa3B20/wBH3n9Hl/wNWnvYR/pGT+iv/wCZFW4e2YzYXmP9Xl/wNXldV/zr6Hdi/wCL7nlmua4BrmvVOEUpSgFfUMbMwVFZmJwoUEkn0A3J+FZug6NNdzpBAvE7efJQObMeij/2AySBXonsZ2KttPjAQccxHjmYeI+YH2F+6Pnk71z5+ojiXmzbFic/QwbXQzqVhbDVI5EkjbideLh4yoKZbHIMDxEbEHPLrH672lt+4ax0gSSTgAJ9DUcERByCz7IFJGDuc5PnWxKpOs9qItPMltaafI5hi71liVUjVME8RPPoeSnODXmQk5Pi/JdjtapHxNqyyJY6qg4cEQ3A+ykrCNwf5ucKfgGq81Q9G1CW+W4sruKGIT2wliEJJBjl4lJLHmwbhOQB7wqx9j9Qaezgkf8AGcHDJ/OITHJ/bU1XJGvp/vdf7JiyZpSlZFhSlKAUpSgFKUoBSlKAwtavRBbzTHlHG7/8Klv+VU67kt7XT7G2nv3spDGrLIuxZlUcYJKkY4nBIOM/tqc9oR/zdcr9tOD/AI2Ef/qqP7d3Oqrwx2FsrxlfHJ4GZdyMLG7qCQMHJyDnG3Otsa49fx+ykmY3Z29vmljWPVLG+hz4zgLKF+6I2Kk/ECqx7be0E0V1axwSvG0aGQlCRu54Vz5+42x+1U97PdHt0uHka0vUugpLTXKKqnOARH3Z4PkBnFQftG7CajeXzzRIhj4UVCZADgLvt08RaujHoWbxcJfIznq0bEv7NvaT9LItrvCz/UcbLLjpj6r46DY74xyrY7oCCCAQRgg8iPKvPsfsr1dSGVI1ZSCCJRkEbgj1BrfOktMYYzcKFm4B3gU5HFjxY9M8qy6mGNO8bLYnJqpI86e0bsz9AvGjQfgZBxxeik7r+qdvhw+dVevQ3tW7Jy38EX0dVMscmRxHHgYEMM/EKflWsf8Asn1X+Tj/AK0V34Opi4LU9zmyYZatkUer37O/Z3JfYnmJjtgenvS45hfJfNvkOpHbp3sk1AyxiZUWIuO8IkBIXPix64zit821ukaLGihUUBVUcgBsAPlWfU9Ukqgy2LDbuRjaRpFvbRiO3iWNB0Uc/Unmx9Tk1nUpXmN3ydhRu2/s3trwNJEFhuOfGBhXPk4HPP2hv8eVaE1TTpbeV4ZkKSIcMD/ePMEbg9Qa9aVQPap2Ie+WOW3VfpCHhOTw8UZycE/dbcfpN512dL1Li9Mnt+DnzYVJWuTQFcGrz/2T6r/Jx/1orM0f2Uah38Rnjj7oSKZPwgPhBBYY65G3zrvfUY1/9I5lin5Gw/ZR2WFnaCR1/DzgO+earzRPTA3PqT5CrPrusQ2kDzztwoo+ZPRVHUk9KkK1l7VOzGpX8sawIht41yMuBlznJx6DAHxbzryY/wDtyXN0dr8EfCjXfa32hXt4/hcwxKcpGh8twXP1znpy9Otbd1C8tVa11WaeOKGW2MbhgT3gkCyoox1GGPI7E1q3/sn1X+Tj/rRW1tOgubPSYle2E9zCoVYgQctxd2hzyACsCT0ANdWd46ioV5bfMyxa7eoiuz3aLSFktI7YTyFB9GimKOFAbB4GZuEHPCMDBPl1qxdkhwS30HRLouvwmRJv8bPVXteyGqZRJJbdo3uo7yZ/EHSRSGdIxjBUlQASRzNWfTfDql4vRre3f58U6H9yj9lYZNO9O/57/s1jfcslKUrmNBSlKAUpSgFKUoBSlKArftC/IZPSSE/ITxk/urF7SW6tOf8APDWjcI/Ah4gP0uFxnf8A5Vndv0J027xzWFnHxQcf/prIu+z1jckSzWsErMo8bxqxIxtuRnlWsWklfz/0Ua3ITsTqMxurq2a8F5HEsTrLhcqX4wUJTZvdB89zVzrD0zSre3UpbwxxKTkiNQoJ8zgbmtLe2a7uIdQHdzzIrwowCyMozlkOwOM+H99XhD/NkpbESlojbN60ryxp9/qE8qQxXFw0jsFVRM+5P62wHMnoATXpjQtPNvbxQl2kZEAZ2JJY/WYk77nJpnwf4qt2Rjya+xn0rWvtu15obeKCKRkklfiJRipCIN9wcjLFfjg1pr+HLv8A1q4/rn/6qvi6SWSOq6InnUXR6vpXlay7S3kciSC5mYo6twtK5B4SDgji3Bxgj1r0v2d1qK8t0uITlWG46qeqt5EH/wB+Rqmfp5YqfJOPKpklSlK5zUUpWpfbN2x4eGytpCsgIaZkYgrj3UyOpzxHyAHnWmLG8ktKKzkoq2bapXlD+HLv/Wrj+uf/AKqyNP7S3cUscpuJ2COrFTK5DBSCVILYIOMfOut9BLzMP/JXkep6V1WtwsiLIh4kdQykdQRkH9lax9tWnXShLy3lmVFHBKqSMoG+VfAPmSpP6NcmOGuWm6N5SpWbTrC1q2hkgkS4IERU8ZLcOBzJ4sjhxzzmvLv8OXf+tXH9c/8A1V6C9n1p3mkwJcZl71GL94S3ErszAHPMcJA+FbZumeJKTZnDKp7JFB0DWdRyyabNPdFZpF4JUEkAjDkRkzs6kEpg4BOfSti2Of4VmJ5/QoM48+9nqxQQqihUUKo2CqAAPgByqv6QOLUr5+ix28XzAklP7pFqksindKv2i6VFkpSlYFxSlKAUpSgFKUoBSlKA6by3EkbxtydSp+BGD/fUP2FuS9hb8XvondP+nETE/wDaU1PVWuzn4G7vLU7AuLmP9GXaQD4So5P84Kut4tEPksta79rHY24v2tmtgpZSyOWOAFbDBieeAQRgAnxcq2JSmObhLUiJRUlTKj2E7BwaevFnvbhhhpSMYH2UH1R+89egFnv7yOGN5ZWCIgLMx6AVha92htbNOO5mVB0XmzeiqN2+VaF7f9vZdQbgUGO2U5WPO7Hoz42z5KNh6862x4p55W/uUlOONUiK7Z9onv7t7hgQvuxqfqoPdHxOSx9WNQlKV7EYqKpHnttu2KnuyPay50+XjhOUb34m91x/6W8mH7xtUDSkoqSphNp2j0t2P7dWmoeGIlJgvE0TjcAYBIPJhkjcHO4yBVkuJlRWdzhVBZiegAyT+ytC+w7/AEk39Hf/ABR1uvtR+R3X8xJ/gavGz4lDJpR6GOblC2az7ae10FTFpwO+xnYYx/Nqd8/ebGPI8xqF3JJZiSSckk5JJ3JJPMnzr5Fc162LFHGqicU8jm9xSlK0Mzc/sW7Xho/oEzeNMmEn6y8ynxXcj7v6NbUliVlKsAysCCCMgg7EEdRXkeGVkYOjFWUgqwOCCNwQehFbr7C+1WKVVhv2EUo2EvJH9W6Rt5/V+GcV5vVdM71wOzDmVaZER2z9kMgYyacQyn8y5wV/RY8x6HceZ5Vt7TbNYYY4V92NFQfBQFH91d8bhgCpBB5EHINfVck805pKXY3jCMW2hVb7E+Nbm4/l7qRh+jHi3X5ERZ+dZ3avUzb2k0qjLhcRjzkbwRr83Kiu/QNNFtbQwDfuo1TPmQME/M5Pzqq2j6+/6LdzPpSlUJFKUoBSlKAUpSgFK4BqDvO2OnxSNFJdRK6HDAn3T5MeQ+ZqUm+CG6J2qz2v/APBfjlAxSb+YlwHJ/QYJJ8FarDa3KSKHjdXRtwykEH4EbGubiBXRkdQysCrA8iCMEH4ipi6Ye6PsGuarXZC4aIvYTEmS3A7tjzkgO0b+pXBjb1TP1hVlqJKnQTs0j7buzBjmF9GPBLhZfuuBhT6BlGPivm1avr1nqunRXELwTLxRyLwsP8AmPIg7g9CBXmntj2Ym0+4MMmSh3jkxs6+fow5EdD6EE+p0efVHQ+UcfUY6epEFSlK7TmFKydN0+W4kWKFDJIx2Uf3+QA6k7Ctzdk/ZDbxgPfN30nPu1JEa+nQv88D0rLLnhj+I0hjlPgqHsOP+cm/o7/4o63V2o/Irr+Yk/wNWTYabBAOGGGOMeSKF/uFZRFeTmzf5J6qO6ENMdJ5BU1zXp3W+xWn3QPe2ycR+ug4G/4lxn4HIrTvbr2az2QM0LGa3HM48cY++BsR94fMDnXo4urhN1wzknglHfkolKUrqMBX3DCzsqIpZmIVVHMknAA9Sa663P7H+wxjxfXK4cj8AhG6g/nD5EjYDoDnrtnmyrHG2aY4ObovXYjs+LGzit9iwHFIR1dt2x6DkPQCp6lYGu6qlrA88mSEGyjm7HZUUdWZiFA8zXhtuUr7s9FbIh9VP0m/htxvHbYuJvLjOVgQ/Pik/wB2vnVnqF7KaW8MRebBuJ2Ms5HLjbACj7qKFQei561NUk+y7BClQmo9rrCB2SS5TjX3lXLlf0ggJX54qQ0rU4bmMSwSLJG2cMvpsR6EHoahxaV0LRl0pSoJFKUoBVA7baxc3EF0lgSscCN306jJZlGTDD5sBniYcuQ35S2s3st3K1lauUVdrq4XnGDv3UZ/lWHM/UBzzIqw6fYxQxpDEgSNBwqo5AD/APc+taR8FN8lXvsVOO6V0jsNKYLGqL3lwu4hRhkBTyaZwcjyzxHoDzNpsNneaeluAOMSwunMvGVMxkbqxWRRlj1mPnXGuaLZWSNNHJcW/G+0VtIR3sjbBUiOV42+6ByydgTX32L7Idw7XlzxNdSDbjkaTuUP1A7HLN9puXMKAOelqrvb8sr3oyNT0F7djdacoWTOZbcbR3A67cklx7rjmdmyDtOaPqkVzEs0RJVuhGCpGzKw+qynII8xVd1vt3HCzd3by3EUbiOWWMqER2OAmWIDHOzHOFJUE5NR9jraR6mixxTw/TAwlhliZcSIvEJlO6NlRwPwsfzZ9arolKO6J1JPYsXafSZJAk9vgXUBLR52Dg+/E/3XH7CFPSs3QdXjuoRLHkblWRtmjddmRx0ZTsf28jUhVa1nTZYJje2a8THH0iAbd8o2DL0EyjkfrDwnoRRbqmW43LLUJ2i0q0vke0nKswUPgEcaZyFkXqNwRnGDuDkbVn6TqkVzEssLcSN8iCNirA7qwOxB3FVDVLJriWa+unktIbQOsDLhZNjl5m2OVbhwsZyGG5G4qYJ35URLg1B2z7F3Onv+EHHCT4JlHhPo32G9D8iariIWIVQSSQABuSTsAB1JNeiOz/ag3cJN3bx9w6uWdWV0jUZYx3CneJwo3yCpI6cqxtG9nNgl3FfW0nFEAWWMEOnEfdZGz7o3ODnfGCMYr0I9XpTWRbnLLBb8Jn+znsamnwAsAbiQAyv5deBT9kfvO/kBYtX1WC2iaaeQJGvMn9wA5knoBvWYTXm/2k9rWv7k8Df5PESsQHI9DJ6lunkuPM55MWOWebb+pvOSxx2Nr9kfaMl/etbxQFI1iZw7t4iQyr7o2UeLzNXLUJzHFJIBkojMAfQE1ov2Gf6Sf+jP/jjrd2ufk0/80/8AhNOoxxhk0xGKTlC2Ursb7Vbe7ZYp0+jytsuWyjE8gGwOEnyI9Mk1sJgCMHcGvICjat/eyDtabuA28zZngA3J3ePkrHzIPhP6p5mteq6VQWqHBnhzanTKD7V+xQspRPAuLeU+6OUb8+EfdIyR5YI6CqEiEkAAkk4AAySTyAHU+leqe02jJeWstu+wkXAbGeFhurfJgD8qpvY7SNOspu7t0e4mRuCe6YAJC32AzEANkgcCcTeIcRrTF1dY992is8Fy24In2c+y8qVub9RkbxwHfHk0nmfJOnXyG3KUJrhyZZZHcjphBRVI4Jxuaqmnf5wuFuT+SQMfow/lZN1M/qq7qnnlm+zXXdTNqjGGIkWCnE0oOPpBHOKM/wAnnZ3HPdR1NW2KNVUKoAUAAADAAGwAHQU+BfP8Dk+iaqf0ifUiRDI0NiCQZU2kuMbERt+biztxjxN9XA3PV7TNRdIYoRHI0dxKI5WQhcIeacbMFQyHCZJGAW64z1XvaW+hMMEWmxq0nhija4XIVRuSqIQqKMAni6gdatCDq1yQ3vRkdqNOhhtYbKCNYormdIG4BjCNlnyepdVKZO5Mgr71aA2EzXkKk274+lRKPdwMC4QDqowHA5qAea75kb22qWrI6sN+GRD4ZIZF3x911OCD12IyDVd0TTbkyvZXepXgkQcS8LRgTxZwHVzEXBHuuvFkHfOCDUx43+vzD+Rk612kaK+WW3Zp7dbcPdqh4ljQsO6lQD65BdiB7yJnGwq6286uqujBlYAqwOQQdwQeoIrC0LQra0i7q2iWNOZxuWPLLE7sfU1BW5/g2cRH8hnf8GelvKx/Fnyic+70Vjw8iMVemW0e38kq1yW6lKVkWKv2GnREktGws8MshdeRZXkZ0lH2g6kHi88jmKltf1uGzhM0zYUbBRuzseSIPrMfL/lXGs6Bb3PCZk8ae5IrFJE/RdSGX4A4PWsWy7KW6SrM5lnkT3GnkaTg9UBPCp+8Bn1rS4t2yu62RXNLuZlvEudUh4DMAtq3FxR2/FzhbYcEr7Zk5N7oIxg5uq6z9LEgim7ixjyJ7vPDx42aOFvLo0vyXJ3HxfrJqsktsCYrKGTu5+kk7rhu7A5xx8iW95tsYG9WeXRrZliRoUKwkGJSoIQqOFSB6A/3HpV5SSpvn8EJeRjaJBay2axxQcNsyFRE8ZXK7jdWGcMN8nnnNVzSrRdOvMXJZ0lCxWtzIc92o5WzE+4Sdw/19gTlRmXtnvHuGnKrBAmU4JGy0gDeKRiCVjVQGKAZLZySAdpUG3vLf6k0Eq/FWU//AL5VW6vyZPJn0qorcT6b4Zi89j9WbdpLcfZlHOSMdJBuPrZ96rTbXCSKrxsrowyrKcgg9QRzFUlGiUyB1TQpUla6sWVJm/GxN+KuMfax7kmOUg36EMK6jc2upxPaTrJDKMGSBjwyIVIZWHSReIAhhxKcDPlVoqM1vQoLoL3qnjTdJEJWSM+aON1/uPUGrKfn9yGit69oNz9HaMhJnlcCeZI1SRoIwZAjgH8I7Ed34QB+E90VUNAu7uFO/ld40sLAHuASo42TEayDq7kGQgjwhohzzm/CfUbTaRPpsI+vGAs6j7ybLL8UKn7prKttTsL9JIAyPxLwywuCsgBHJkbDr8cfCtVNpbq1799irjbI+TtG9sYoroh+7smnu5MYIK8KjhUbeNuPb7u1RE+j6dcFje6UbUd0Zu9BCrwj3uNomHC4Bzwtz354qwP2KtTDcQ5lP0hOB5HkaRwozwAM5OApJIH7a67ns7dzwXMN1eq4mhMSiOEIqnB/CEcTFmORkBgMDlVVKK4de/kS03yQXYXS9Lguw9sLqKSWFu7WdWVZEyrFk4lySMKcZzg5xWwriEOjIeTKVOPIjBqr2WlXstzbS3awRrah+EQuz947p3RY8SLwKFJ8O5yee1WWO1AkeTLZcKCCxKjhzjhXOFJzuRzwM8hVcsrd3f8AJMVSNY6d2V0YThEsbqZBKYu/JZohINiCA4JUEEFuAqDzNZ9n2qtLcRR28EED/S+4uIVXxIvG0IfKgYywQ5YcmI351NWugXsLNFBcRpbNcGbPCTKoZ+8eIZ8OCxI4juAx2J3rNbsrCy3aOWMd1KJWUeHhYKgypG+SYw2fOtJZE/ibf1KqNcFXsO000MsUt5N+DV5rO5JwFWVGMkMuAMDjj22+0tdtxoTXN2L20ijKSjxfSkkAjlTCrOkJxxsybAnh90HiGTm4XItLbvJ5DFEHYM7uQoLKoUEk7ZAAHyqJPaSe420+3Lg/94nBjhHqoI45f1QFP2qqpN7xVfgmuzJea9S1tw91cDCAB5XAXiPwG2SeSgVBtBcal+NV7exP5s5WW4H+0xvFGfse8w54G1Zum9mFEguLqVrq4Huu4ASP+ajHhT9LdvNjVgqlqPHPvgmrOuCFUUIihVUAKqjAAGwAA5CuylVzUu0bNI1tYoJ5xs7HPdQ+srjm3+zXxH0G9USbJbo7u1upQJF3MkXfvOCkdsN2lPUfdUcy52Ub+VdHY7s2bVOOdzLcsoVnJLcCL7sSE78C+Z3Y5J9MvQtAWAtLI5muZBiSdhgkc+FByjjHRB8Tk71lXs/HxwxyFJSpw4UN3ZxsTnbiwcgH0zzGb6qWlEV3ZAarGDcSXOnujXcGEuIOIATJjiCN9lwD4JOhyp2zjE7S6zaXVtDJC0n0riJtVjXMySrsysh91R7sgchcHc8jWZpfZyU3HfXMnHJGRwyIndOdsMrMjYlRhwnHCoBQeHOa+9c0preZtRtIwZOHFzFsO+jG+VJ5SLzHRgMHoRdONr39PT9EU6M/s1rhnDRzJ3V1FgTQ5zgnk6n60bcw3xHMGuO2GoW0ds63CiTvFKLDzaZiMBFXmST1HLntjNJtMsdQjiuGiDhkDRyeJHCsM4DAhgD5Zru0vs1Z27ccNuiyEY7zHE+PLjbLY+dU8Kd/wTudehadcJbQJLOxkWJFc88sFAbc89870qapVG7dk0KUpUEla16wlhl+nWqF3ChZ4R+fjHIr/tU34T1GV6jE1peoxXESTQuHRxkEfsII6EHYg7ggisuqvqWmTWsrXdkvGrniuLUHAk85IuizY5jk+N8HBq68Sp8leCW13R0ukWORn7sMGdFOBKB9R/NScEjIzjB2JFRUV/OL5Y1XCG2DdzgAJ+E4VLMAcEKH2G3IDOM1NaRqkNzEJYX4lO3kVI5qwO6sDsQdxXOqWryRSLFJ3UjrwiQKCV54O/PGTjyzROtmS0d1tdRyBuB1bhYq2DnDKcMp8iD0qv3HZySBml06RYixy9u+TBIepAG8LH7Sbeamo66lj0y1URqBMeJIlduIcOTI0khXmiDidmPixncM5FWnRdQ7+LvOFl8TL4gRxcLFeIAjPC2MjPQip3juuCLvZkbYdqoy4huka1nOwSUjhc/7KT3ZB6DDeYFWCse+sYpkMc0ayIeauoYH5GoAdnLi33sLpkX+QnzLF8FJIkj+TED7NR4X8id0Weo3V9BtbkD6RAkhHusR4l/RYeJT6giowdpLiHa8sZUHWW3/AA8fxwoEi/NPnUlpfaGzuNoLiOQjmoYcQ+KnxD5immUd0LTI0dmp4vyXUJ0HRJsTp+1/wmP95XPHrCfUsp/UNJCf2FZB++rJSmt99xRXRq+oD3tNz+hcxn/EFp/DV+eWmSfrTwj+5jVipTUvJfz/AGRT8yufTNWf3bS1iHnJcM5/4VhGf+KuP4I1GX8fqAjHVbWFU/tyGQ/MAVZKU1+SXv1JogrHsjZxuJDGZpRylnZpXHwLk8H6uKnax729ihUvLIkajmzsFA+ZNQR7YRybWUM12ftRrwx/OV8IR+iWPpSpS3GyLLUTrPaO3tyEdi0re7DGOORvgg3x6nA9ajjpuo3P5RcLbRn81a7uR5NOwyP1FU+tS2j6HbWoIgiVC27NuWc+bucs59STSorncbkObG+vfyljaW5/MRN+Fcf7SUbID1WPf79WDTtPhgjWKGNY415KowB/9+tdlzcpGvFIyquQMscbk4A+JOwHXNQ9xrbpdxQundxScQSRt+N1zlNj4CV8anfiCsPCRuty2RGyMjtDdXCRE20RkfGdiAcAjiC5BBkKk8II4crueQMNBo9tdvDfW0nCWyJSFH4QcLIeJSPBMpJXj2YAupyDiszSdFliuJJEnkWJncmFsMjcXiDISS0e5IIGF29361TzukaliVRFBJJwABzJPQDrU3p2Qq+TlVCqByAHU9B6mqk7nVHKrkaeh8TcvpbA+6v+wB5t9c7Dw5JEvqh+tHp/zVrv081g/e/ovO2xRqqhVAVQMAAYAA2AA6Cnwev4/wC/x68TycogAAAAAGAByA8q+qUrMkUpSgFKUoBSlKAr2rdn3EpurJxDcn3wc93OByEqjr0Eg8Q9RtXdovaNJnMEqGC6UZaBzuR9qNuUqfeX5gHapuo/WdGgukCTJxYOVYEhkboyMN0b1Bq6kntIivIyL6yjmjaOReJHUqw9GBU7jcZBIyPOoPtRpty8SJCzFRJCCq7HgEid4WbiHF4AdhsQSCp2I6hNf2W0ga9tx+cQD6Qg++gwJgPNMN901NaRrNvdJx28qyAHBxzU+TKd0b0YA1NOO63RGzIHVu1bJd9xEneKoCsqqWZ5WIYRqRshSINIxbbBXluasK6nEZXh4vHGqu4wcKrZ4STy34TtnO1fdxYROyOyAsjcanqG4Smf+FmG/Qmq/q/ZyT6PeLE5aS7cF2OAeA8EbIp5ZEQYLnAyRnqaeF0uBui01HapoNpc/lFvFL5F0BI+BIyPlUXrLyQ2srQfgpSpECHBCiNCwHDkruFblvhgOgx3aDrslxPInd8MccUTcRyG4pAzcJUjw4UA4O/iHwEJNLUha4Or+J0SfiLi7g9EuGZR8El41H7K5Gj6in4vUuL+et0b98ZjqQuNchScwOSrCIy5I8JVSA2D1I4l2x9YVzHrtsyRSCUcM68URII4xw8eQCM+74vhvU6p+0NiO7nWB+esn+MMqf3StXOdX8rH45l/ux/zqaN9FnHeJng48cQzwfaxn3fXlXzLqMKnDSxqfIuAfPlnyqNT8hXzIb6Lq7c7q0j/AELeRj+1pwP3Vwezdw/4/Urph9mLu4R+1E4/7eamm1CEcY7xMx44wCCVzuAwG4J6Drmu6CdXHEucZI3BByDg7EZG4prftCkQ1n2PsI2D/R1eQcpJiZX+TSFiPkanAKjotWWTv1hw0sBKsjeHxcPEu+PdPLiA6HyNRfZjtJJcugdFCyWyXCMufDxHhaNwSfErdeu+wxRqT3ZNpFjklVcZIGTgZPM88DzNRlrrKzmRIDhk4l4nHJ1PDgpkPjPwyPiCekaRKl2JY5MwyEtLG5J4XClVeMk+EHYFOWwIxvntj7PxC4lnBbMpRmUYC8SYAbYcWThcjODwLkbVFJDcrWg3M16J4LyOR4pF7tx+D4YpUyky5XDKCeFkJB2wQd8C1afpzdxFHdMs8kfCS5Xmy8nwSfF1z57gCpDZQeQAyT09SarU3ad5yY9NjE5GzTtkQIf0hvMR9mPPqVqzblwqRFVyTGs6xBax95M/CCcKAMs7HkqKN3Y+QqDi0qe+YSXyd3bggx2ec8WNw1wRsx6iMeEdeI8s7R+zaxSfSJ5GuLojBlf6o6rEnKJfQbnqTU7UWo/D9/6FXycAVzSlULClKUApSlAKUpQClKUApSlAKhdX7MW07iXDRTgYE8LcEg9Cw98fdYFfSpqlSm1wCs8ep23NUvox1XEUw+Kn8HIfgU+FZFj2vs5HEbSGCU/mrhTE5+AbAf4qSKnqx72yimQpNGkiHmrqGB+RGKtqT5X2IpnfXVBaRozsiKrOcuQMcRAxk+ZwAM+g8qgP4mwpvaTXFr6RSEp/VScSD5KK5+jatH7s9tcDyljaJvmyFl/sCmldmLMrV+ziTkuXYSYcI2x4O8RYzttxAcIYA58QB6DGLddnGJs+Bl4bVCoXLLxHCBTlScKODBXByGI+PP8ADd+n43THb1gmjcfscxn91D2uRfxlnfJ/4Z3/AHx8Q/fVkp9ivhGvdnnnIdWWOaNV7qQefiEiMMfi3VsEZPQ81FZep6Y73NtKoThjMhkzzIePgGBjfpzxsKxP462nUXI+Nncf/FT+Otp0W5b4Wdx/8VNM/InY7JNCZpL0v3bR3KIArAtuqlW4xtkEY5HO37M7QtM+jxmPjZl4iVDMz8APJAzEsQPU9fLFRo7XK34uzvn/APDMn75OEUGvXrfi9LmHrNLCg/su5/dUNT4Y2M+00KFJROOLveAozZxxgtx+IDAYgk4zyycYyay7HT4YRwxRqg68IAzuTv57knfzNQnFrEn1bO3HqZJz+zEY/fT+LdxJ+U6jcMPsQ8MC/tQd5/bpXmx6IltU1i2tl4rieOJfN2C5+GefyqH/AIyTz7WNpI4/lp8wxfEcQ7x/1Ux61naX2YsrduOK3QSdZG8ch+MjZY/tqYqLivn799ydysL2WachtRnNx17lR3cA/wB2CTJ/vGb4CrJFGqgKoCqBgADAA8gOlfdKhyb5CVClKVUkUpSgFKUoBSlKA//Z"/>
          <p:cNvSpPr/>
          <p:nvPr/>
        </p:nvSpPr>
        <p:spPr>
          <a:xfrm>
            <a:off x="307975" y="7939"/>
            <a:ext cx="304800" cy="3048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100">
              <a:solidFill>
                <a:schemeClr val="dk1"/>
              </a:solidFill>
              <a:latin typeface="Calibri"/>
              <a:ea typeface="Calibri"/>
              <a:cs typeface="Calibri"/>
              <a:sym typeface="Calibri"/>
            </a:endParaRPr>
          </a:p>
        </p:txBody>
      </p:sp>
      <p:pic>
        <p:nvPicPr>
          <p:cNvPr id="88" name="Google Shape;88;p13"/>
          <p:cNvPicPr preferRelativeResize="0"/>
          <p:nvPr/>
        </p:nvPicPr>
        <p:blipFill rotWithShape="1">
          <a:blip r:embed="rId4">
            <a:alphaModFix/>
          </a:blip>
          <a:srcRect/>
          <a:stretch/>
        </p:blipFill>
        <p:spPr>
          <a:xfrm>
            <a:off x="0" y="151"/>
            <a:ext cx="2114990" cy="1817756"/>
          </a:xfrm>
          <a:prstGeom prst="rect">
            <a:avLst/>
          </a:prstGeom>
          <a:noFill/>
          <a:ln>
            <a:noFill/>
          </a:ln>
        </p:spPr>
      </p:pic>
      <p:sp>
        <p:nvSpPr>
          <p:cNvPr id="89" name="Google Shape;89;p13"/>
          <p:cNvSpPr/>
          <p:nvPr/>
        </p:nvSpPr>
        <p:spPr>
          <a:xfrm>
            <a:off x="0" y="1962521"/>
            <a:ext cx="14401800" cy="3681026"/>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3600" b="1" dirty="0">
                <a:solidFill>
                  <a:schemeClr val="lt2"/>
                </a:solidFill>
                <a:latin typeface="Calibri"/>
                <a:ea typeface="Calibri"/>
                <a:cs typeface="Calibri"/>
                <a:sym typeface="Calibri"/>
              </a:rPr>
              <a:t>El </a:t>
            </a:r>
            <a:r>
              <a:rPr lang="es-CL" sz="3600" b="1" dirty="0" err="1">
                <a:solidFill>
                  <a:schemeClr val="lt2"/>
                </a:solidFill>
                <a:latin typeface="Calibri"/>
                <a:ea typeface="Calibri"/>
                <a:cs typeface="Calibri"/>
                <a:sym typeface="Calibri"/>
              </a:rPr>
              <a:t>Gomortega</a:t>
            </a:r>
            <a:r>
              <a:rPr lang="es-CL" sz="3600" b="1" dirty="0">
                <a:solidFill>
                  <a:schemeClr val="lt2"/>
                </a:solidFill>
                <a:latin typeface="Calibri"/>
                <a:ea typeface="Calibri"/>
                <a:cs typeface="Calibri"/>
                <a:sym typeface="Calibri"/>
              </a:rPr>
              <a:t> </a:t>
            </a:r>
            <a:r>
              <a:rPr lang="es-CL" sz="3600" b="1" dirty="0" err="1">
                <a:solidFill>
                  <a:schemeClr val="lt2"/>
                </a:solidFill>
                <a:latin typeface="Calibri"/>
                <a:ea typeface="Calibri"/>
                <a:cs typeface="Calibri"/>
                <a:sym typeface="Calibri"/>
              </a:rPr>
              <a:t>keule</a:t>
            </a:r>
            <a:r>
              <a:rPr lang="es-CL" sz="3600" b="1" dirty="0">
                <a:solidFill>
                  <a:schemeClr val="lt2"/>
                </a:solidFill>
                <a:latin typeface="Calibri"/>
                <a:ea typeface="Calibri"/>
                <a:cs typeface="Calibri"/>
                <a:sym typeface="Calibri"/>
              </a:rPr>
              <a:t> (Queule) es un árbol nativo que se encuentra en la cordillera de la costa entre la región del Maule y la del </a:t>
            </a:r>
            <a:r>
              <a:rPr lang="es-CL" sz="3600" b="1" dirty="0" err="1">
                <a:solidFill>
                  <a:schemeClr val="lt2"/>
                </a:solidFill>
                <a:latin typeface="Calibri"/>
                <a:ea typeface="Calibri"/>
                <a:cs typeface="Calibri"/>
                <a:sym typeface="Calibri"/>
              </a:rPr>
              <a:t>BioBío</a:t>
            </a:r>
            <a:r>
              <a:rPr lang="es-CL" sz="3600" b="1" dirty="0">
                <a:solidFill>
                  <a:schemeClr val="lt2"/>
                </a:solidFill>
                <a:latin typeface="Calibri"/>
                <a:ea typeface="Calibri"/>
                <a:cs typeface="Calibri"/>
                <a:sym typeface="Calibri"/>
              </a:rPr>
              <a:t>. Es un Árbol que crece puede crecer hasta los 30m y sus frutos son comestibles. Es una especie muy escasa  y es amenazada por la constante fragmentación del paisaje, principalmente plantaciones forestales, además de tener problemas en su reproducción y distribución.</a:t>
            </a:r>
            <a:endParaRPr sz="3600" b="1" dirty="0">
              <a:solidFill>
                <a:schemeClr val="lt2"/>
              </a:solidFill>
              <a:latin typeface="Calibri"/>
              <a:ea typeface="Calibri"/>
              <a:cs typeface="Calibri"/>
              <a:sym typeface="Calibri"/>
            </a:endParaRPr>
          </a:p>
        </p:txBody>
      </p:sp>
      <p:sp>
        <p:nvSpPr>
          <p:cNvPr id="90" name="Google Shape;90;p13"/>
          <p:cNvSpPr/>
          <p:nvPr/>
        </p:nvSpPr>
        <p:spPr>
          <a:xfrm>
            <a:off x="0" y="5040712"/>
            <a:ext cx="14401800" cy="57802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2800" b="1">
              <a:solidFill>
                <a:srgbClr val="006600"/>
              </a:solidFill>
              <a:latin typeface="Calibri"/>
              <a:ea typeface="Calibri"/>
              <a:cs typeface="Calibri"/>
              <a:sym typeface="Calibri"/>
            </a:endParaRPr>
          </a:p>
        </p:txBody>
      </p:sp>
      <p:sp>
        <p:nvSpPr>
          <p:cNvPr id="91" name="Google Shape;91;p13"/>
          <p:cNvSpPr/>
          <p:nvPr/>
        </p:nvSpPr>
        <p:spPr>
          <a:xfrm>
            <a:off x="-100" y="11628667"/>
            <a:ext cx="14401800" cy="2213855"/>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3600" b="1" dirty="0">
                <a:solidFill>
                  <a:schemeClr val="lt2"/>
                </a:solidFill>
                <a:latin typeface="Calibri"/>
                <a:ea typeface="Calibri"/>
                <a:cs typeface="Calibri"/>
                <a:sym typeface="Calibri"/>
              </a:rPr>
              <a:t>La </a:t>
            </a:r>
            <a:r>
              <a:rPr lang="es-CL" sz="3600" b="1" dirty="0" err="1">
                <a:solidFill>
                  <a:schemeClr val="lt2"/>
                </a:solidFill>
                <a:latin typeface="Calibri"/>
                <a:ea typeface="Calibri"/>
                <a:cs typeface="Calibri"/>
                <a:sym typeface="Calibri"/>
              </a:rPr>
              <a:t>Bacillus</a:t>
            </a:r>
            <a:r>
              <a:rPr lang="es-CL" sz="3600" b="1" dirty="0">
                <a:solidFill>
                  <a:schemeClr val="lt2"/>
                </a:solidFill>
                <a:latin typeface="Calibri"/>
                <a:ea typeface="Calibri"/>
                <a:cs typeface="Calibri"/>
                <a:sym typeface="Calibri"/>
              </a:rPr>
              <a:t> </a:t>
            </a:r>
            <a:r>
              <a:rPr lang="es-CL" sz="3600" b="1" dirty="0" err="1">
                <a:solidFill>
                  <a:schemeClr val="lt2"/>
                </a:solidFill>
                <a:latin typeface="Calibri"/>
                <a:ea typeface="Calibri"/>
                <a:cs typeface="Calibri"/>
                <a:sym typeface="Calibri"/>
              </a:rPr>
              <a:t>amyloliquefaciens</a:t>
            </a:r>
            <a:r>
              <a:rPr lang="es-CL" sz="3600" b="1" dirty="0">
                <a:solidFill>
                  <a:schemeClr val="lt2"/>
                </a:solidFill>
                <a:latin typeface="Calibri"/>
                <a:ea typeface="Calibri"/>
                <a:cs typeface="Calibri"/>
                <a:sym typeface="Calibri"/>
              </a:rPr>
              <a:t> es una bacteria que brinda protección al organismo combatiendo patógenos, y además es una sintetizadora de una proteína antibiótica natural </a:t>
            </a:r>
            <a:endParaRPr sz="3600" b="1" dirty="0">
              <a:solidFill>
                <a:schemeClr val="lt2"/>
              </a:solidFill>
              <a:latin typeface="Calibri"/>
              <a:ea typeface="Calibri"/>
              <a:cs typeface="Calibri"/>
              <a:sym typeface="Calibri"/>
            </a:endParaRPr>
          </a:p>
        </p:txBody>
      </p:sp>
      <p:sp>
        <p:nvSpPr>
          <p:cNvPr id="92" name="Google Shape;92;p13"/>
          <p:cNvSpPr/>
          <p:nvPr/>
        </p:nvSpPr>
        <p:spPr>
          <a:xfrm>
            <a:off x="100" y="13374033"/>
            <a:ext cx="14401800" cy="57802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93" name="Google Shape;93;p13"/>
          <p:cNvSpPr/>
          <p:nvPr/>
        </p:nvSpPr>
        <p:spPr>
          <a:xfrm>
            <a:off x="-100" y="17999501"/>
            <a:ext cx="14401800" cy="360305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3600" b="1" dirty="0">
                <a:solidFill>
                  <a:schemeClr val="lt2"/>
                </a:solidFill>
                <a:latin typeface="Calibri"/>
                <a:ea typeface="Calibri"/>
                <a:cs typeface="Calibri"/>
                <a:sym typeface="Calibri"/>
              </a:rPr>
              <a:t>La propagación de la especie por medios tradicionales como la multiplicación por semilla es muy efectiva, así también por medio de técnicas de micropropagación como la propagación “in vitro” que consiste en el desarrollo de un embrión a partir de una célula somática en tejidos cultivados in vitro. De estas formas el desarrollo del Queule se ve afectado positivamente.</a:t>
            </a:r>
            <a:endParaRPr sz="3600" b="1" dirty="0">
              <a:solidFill>
                <a:schemeClr val="lt2"/>
              </a:solidFill>
              <a:latin typeface="Calibri"/>
              <a:ea typeface="Calibri"/>
              <a:cs typeface="Calibri"/>
              <a:sym typeface="Calibri"/>
            </a:endParaRPr>
          </a:p>
        </p:txBody>
      </p:sp>
      <p:pic>
        <p:nvPicPr>
          <p:cNvPr id="94" name="Google Shape;94;p13"/>
          <p:cNvPicPr preferRelativeResize="0"/>
          <p:nvPr/>
        </p:nvPicPr>
        <p:blipFill>
          <a:blip r:embed="rId5">
            <a:alphaModFix/>
          </a:blip>
          <a:stretch>
            <a:fillRect/>
          </a:stretch>
        </p:blipFill>
        <p:spPr>
          <a:xfrm>
            <a:off x="1231667" y="5863944"/>
            <a:ext cx="4076700" cy="5437301"/>
          </a:xfrm>
          <a:prstGeom prst="rect">
            <a:avLst/>
          </a:prstGeom>
          <a:noFill/>
          <a:ln>
            <a:noFill/>
          </a:ln>
        </p:spPr>
      </p:pic>
      <p:pic>
        <p:nvPicPr>
          <p:cNvPr id="95" name="Google Shape;95;p13"/>
          <p:cNvPicPr preferRelativeResize="0"/>
          <p:nvPr/>
        </p:nvPicPr>
        <p:blipFill>
          <a:blip r:embed="rId6">
            <a:alphaModFix/>
          </a:blip>
          <a:stretch>
            <a:fillRect/>
          </a:stretch>
        </p:blipFill>
        <p:spPr>
          <a:xfrm>
            <a:off x="8097424" y="5876967"/>
            <a:ext cx="4337718" cy="5437299"/>
          </a:xfrm>
          <a:prstGeom prst="rect">
            <a:avLst/>
          </a:prstGeom>
          <a:noFill/>
          <a:ln>
            <a:noFill/>
          </a:ln>
        </p:spPr>
      </p:pic>
      <p:pic>
        <p:nvPicPr>
          <p:cNvPr id="96" name="Google Shape;96;p13"/>
          <p:cNvPicPr preferRelativeResize="0"/>
          <p:nvPr/>
        </p:nvPicPr>
        <p:blipFill>
          <a:blip r:embed="rId7">
            <a:alphaModFix/>
          </a:blip>
          <a:stretch>
            <a:fillRect/>
          </a:stretch>
        </p:blipFill>
        <p:spPr>
          <a:xfrm>
            <a:off x="4791813" y="14075942"/>
            <a:ext cx="4818375" cy="360305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ici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Words>
  <Application>Microsoft Office PowerPoint</Application>
  <PresentationFormat>Personalizado</PresentationFormat>
  <Paragraphs>5</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Aharoni</vt:lpstr>
      <vt:lpstr>Arial</vt:lpstr>
      <vt:lpstr>Calibri</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Yéssica Avendaño Ulloa</cp:lastModifiedBy>
  <cp:revision>1</cp:revision>
  <dcterms:modified xsi:type="dcterms:W3CDTF">2020-12-07T19:13:52Z</dcterms:modified>
</cp:coreProperties>
</file>